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2220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KormitPars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rmitPars.com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ormitPars.com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ormitPars.com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ormitPars.com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rmitPars.com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ormitPars.com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rmitPars.co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ormitPars.com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ormitPars.com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ormitPars.com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ormitPars.com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ormitPars.com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ormitPars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247303" y="3080889"/>
            <a:ext cx="6747856" cy="40160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57324" y="1476375"/>
            <a:ext cx="4781550" cy="8191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501900" y="743987"/>
            <a:ext cx="2806700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3000" spc="0" baseline="4413" dirty="0" smtClean="0">
                <a:solidFill>
                  <a:srgbClr val="0000FF"/>
                </a:solidFill>
                <a:latin typeface="Courier New"/>
                <a:cs typeface="Courier New"/>
                <a:hlinkClick r:id="rId4"/>
              </a:rPr>
              <a:t>www.KormitPars.com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501900" y="9179073"/>
            <a:ext cx="2806700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3000" spc="0" baseline="4413" dirty="0" smtClean="0">
                <a:solidFill>
                  <a:srgbClr val="0000FF"/>
                </a:solidFill>
                <a:latin typeface="Courier New"/>
                <a:cs typeface="Courier New"/>
                <a:hlinkClick r:id="rId4"/>
              </a:rPr>
              <a:t>www.KormitPars.com</a:t>
            </a:r>
            <a:endParaRPr sz="200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ject 38"/>
          <p:cNvSpPr/>
          <p:nvPr/>
        </p:nvSpPr>
        <p:spPr>
          <a:xfrm>
            <a:off x="1836237" y="1590857"/>
            <a:ext cx="4094256" cy="0"/>
          </a:xfrm>
          <a:custGeom>
            <a:avLst/>
            <a:gdLst/>
            <a:ahLst/>
            <a:cxnLst/>
            <a:rect l="l" t="t" r="r" b="b"/>
            <a:pathLst>
              <a:path w="4094256">
                <a:moveTo>
                  <a:pt x="0" y="0"/>
                </a:moveTo>
                <a:lnTo>
                  <a:pt x="4094256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515599" y="6061794"/>
            <a:ext cx="122773" cy="171737"/>
          </a:xfrm>
          <a:custGeom>
            <a:avLst/>
            <a:gdLst/>
            <a:ahLst/>
            <a:cxnLst/>
            <a:rect l="l" t="t" r="r" b="b"/>
            <a:pathLst>
              <a:path w="122773" h="171737">
                <a:moveTo>
                  <a:pt x="122773" y="0"/>
                </a:moveTo>
                <a:lnTo>
                  <a:pt x="0" y="171737"/>
                </a:lnTo>
              </a:path>
            </a:pathLst>
          </a:custGeom>
          <a:ln w="298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339462" y="5980582"/>
            <a:ext cx="436983" cy="0"/>
          </a:xfrm>
          <a:custGeom>
            <a:avLst/>
            <a:gdLst/>
            <a:ahLst/>
            <a:cxnLst/>
            <a:rect l="l" t="t" r="r" b="b"/>
            <a:pathLst>
              <a:path w="436983">
                <a:moveTo>
                  <a:pt x="0" y="0"/>
                </a:moveTo>
                <a:lnTo>
                  <a:pt x="436983" y="0"/>
                </a:lnTo>
              </a:path>
            </a:pathLst>
          </a:custGeom>
          <a:ln w="59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597144" y="6878658"/>
            <a:ext cx="122558" cy="171737"/>
          </a:xfrm>
          <a:custGeom>
            <a:avLst/>
            <a:gdLst/>
            <a:ahLst/>
            <a:cxnLst/>
            <a:rect l="l" t="t" r="r" b="b"/>
            <a:pathLst>
              <a:path w="122558" h="171737">
                <a:moveTo>
                  <a:pt x="122558" y="0"/>
                </a:moveTo>
                <a:lnTo>
                  <a:pt x="0" y="171737"/>
                </a:lnTo>
              </a:path>
            </a:pathLst>
          </a:custGeom>
          <a:ln w="298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421315" y="6797446"/>
            <a:ext cx="436219" cy="0"/>
          </a:xfrm>
          <a:custGeom>
            <a:avLst/>
            <a:gdLst/>
            <a:ahLst/>
            <a:cxnLst/>
            <a:rect l="l" t="t" r="r" b="b"/>
            <a:pathLst>
              <a:path w="436219">
                <a:moveTo>
                  <a:pt x="0" y="0"/>
                </a:moveTo>
                <a:lnTo>
                  <a:pt x="436219" y="0"/>
                </a:lnTo>
              </a:path>
            </a:pathLst>
          </a:custGeom>
          <a:ln w="596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573441" y="7504802"/>
            <a:ext cx="122828" cy="171798"/>
          </a:xfrm>
          <a:custGeom>
            <a:avLst/>
            <a:gdLst/>
            <a:ahLst/>
            <a:cxnLst/>
            <a:rect l="l" t="t" r="r" b="b"/>
            <a:pathLst>
              <a:path w="122828" h="171798">
                <a:moveTo>
                  <a:pt x="122828" y="0"/>
                </a:moveTo>
                <a:lnTo>
                  <a:pt x="0" y="171798"/>
                </a:lnTo>
              </a:path>
            </a:pathLst>
          </a:custGeom>
          <a:ln w="597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964435" y="2092452"/>
            <a:ext cx="3569208" cy="27294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2501900" y="743987"/>
            <a:ext cx="2806700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3000" spc="0" baseline="4413" dirty="0" smtClean="0">
                <a:solidFill>
                  <a:srgbClr val="0000FF"/>
                </a:solidFill>
                <a:latin typeface="Courier New"/>
                <a:cs typeface="Courier New"/>
                <a:hlinkClick r:id="rId3"/>
              </a:rPr>
              <a:t>www.KormitPars.com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40727" y="1412027"/>
            <a:ext cx="1691355" cy="1686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spc="-9" dirty="0" smtClean="0">
                <a:latin typeface="Times New Roman"/>
                <a:cs typeface="Times New Roman"/>
              </a:rPr>
              <a:t>ر</a:t>
            </a:r>
            <a:r>
              <a:rPr sz="1100" spc="9" dirty="0" smtClean="0">
                <a:latin typeface="Times New Roman"/>
                <a:cs typeface="Times New Roman"/>
              </a:rPr>
              <a:t>ﺎ</a:t>
            </a:r>
            <a:r>
              <a:rPr sz="1100" spc="0" dirty="0" smtClean="0">
                <a:latin typeface="Times New Roman"/>
                <a:cs typeface="Times New Roman"/>
              </a:rPr>
              <a:t>ﺸﻓ</a:t>
            </a:r>
            <a:r>
              <a:rPr sz="1100" spc="33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Times New Roman"/>
                <a:cs typeface="Times New Roman"/>
              </a:rPr>
              <a:t>رد</a:t>
            </a:r>
            <a:r>
              <a:rPr sz="1100" spc="37" dirty="0" smtClean="0">
                <a:latin typeface="Times New Roman"/>
                <a:cs typeface="Times New Roman"/>
              </a:rPr>
              <a:t> </a:t>
            </a:r>
            <a:r>
              <a:rPr sz="1100" spc="-9" dirty="0" smtClean="0">
                <a:latin typeface="Times New Roman"/>
                <a:cs typeface="Times New Roman"/>
              </a:rPr>
              <a:t>ﻼ</a:t>
            </a:r>
            <a:r>
              <a:rPr sz="1100" spc="4" dirty="0" smtClean="0">
                <a:latin typeface="Times New Roman"/>
                <a:cs typeface="Times New Roman"/>
              </a:rPr>
              <a:t>ﻋ</a:t>
            </a:r>
            <a:r>
              <a:rPr sz="1100" spc="0" dirty="0" smtClean="0">
                <a:latin typeface="Times New Roman"/>
                <a:cs typeface="Times New Roman"/>
              </a:rPr>
              <a:t>ا</a:t>
            </a:r>
            <a:r>
              <a:rPr sz="1100" spc="39" dirty="0" smtClean="0">
                <a:latin typeface="Times New Roman"/>
                <a:cs typeface="Times New Roman"/>
              </a:rPr>
              <a:t> </a:t>
            </a:r>
            <a:r>
              <a:rPr sz="1100" spc="4" dirty="0" smtClean="0">
                <a:latin typeface="Times New Roman"/>
                <a:cs typeface="Times New Roman"/>
              </a:rPr>
              <a:t>د</a:t>
            </a:r>
            <a:r>
              <a:rPr sz="1100" spc="0" dirty="0" smtClean="0">
                <a:latin typeface="Times New Roman"/>
                <a:cs typeface="Times New Roman"/>
              </a:rPr>
              <a:t>ﻻﻮﻓ</a:t>
            </a:r>
            <a:r>
              <a:rPr sz="1100" spc="44" dirty="0" smtClean="0">
                <a:latin typeface="Times New Roman"/>
                <a:cs typeface="Times New Roman"/>
              </a:rPr>
              <a:t> </a:t>
            </a:r>
            <a:r>
              <a:rPr sz="1100" spc="-14" dirty="0" smtClean="0">
                <a:latin typeface="Times New Roman"/>
                <a:cs typeface="Times New Roman"/>
              </a:rPr>
              <a:t>ﮫ</a:t>
            </a:r>
            <a:r>
              <a:rPr sz="1100" spc="19" dirty="0" smtClean="0">
                <a:latin typeface="Times New Roman"/>
                <a:cs typeface="Times New Roman"/>
              </a:rPr>
              <a:t>ﺒ</a:t>
            </a:r>
            <a:r>
              <a:rPr sz="1100" spc="0" dirty="0" smtClean="0">
                <a:latin typeface="Times New Roman"/>
                <a:cs typeface="Times New Roman"/>
              </a:rPr>
              <a:t>ﺳ</a:t>
            </a:r>
            <a:r>
              <a:rPr sz="1100" spc="-9" dirty="0" smtClean="0">
                <a:latin typeface="Times New Roman"/>
                <a:cs typeface="Times New Roman"/>
              </a:rPr>
              <a:t>ﺎ</a:t>
            </a:r>
            <a:r>
              <a:rPr sz="1100" spc="9" dirty="0" smtClean="0">
                <a:latin typeface="Times New Roman"/>
                <a:cs typeface="Times New Roman"/>
              </a:rPr>
              <a:t>ﺤ</a:t>
            </a:r>
            <a:r>
              <a:rPr sz="1100" spc="0" dirty="0" smtClean="0">
                <a:latin typeface="Times New Roman"/>
                <a:cs typeface="Times New Roman"/>
              </a:rPr>
              <a:t>ﻣ</a:t>
            </a:r>
            <a:r>
              <a:rPr sz="1100" spc="65" dirty="0" smtClean="0">
                <a:latin typeface="Times New Roman"/>
                <a:cs typeface="Times New Roman"/>
              </a:rPr>
              <a:t> </a:t>
            </a:r>
            <a:r>
              <a:rPr sz="1100" spc="-9" dirty="0" smtClean="0">
                <a:latin typeface="Times New Roman"/>
                <a:cs typeface="Times New Roman"/>
              </a:rPr>
              <a:t>ر</a:t>
            </a:r>
            <a:r>
              <a:rPr sz="1100" spc="0" dirty="0" smtClean="0">
                <a:latin typeface="Times New Roman"/>
                <a:cs typeface="Times New Roman"/>
              </a:rPr>
              <a:t>د</a:t>
            </a:r>
            <a:r>
              <a:rPr sz="1100" spc="28" dirty="0" smtClean="0">
                <a:latin typeface="Times New Roman"/>
                <a:cs typeface="Times New Roman"/>
              </a:rPr>
              <a:t> </a:t>
            </a:r>
            <a:r>
              <a:rPr sz="1100" spc="-10" dirty="0" smtClean="0">
                <a:latin typeface="Times New Roman"/>
                <a:cs typeface="Times New Roman"/>
              </a:rPr>
              <a:t>ﯽ</a:t>
            </a:r>
            <a:r>
              <a:rPr sz="1100" spc="5" dirty="0" smtClean="0">
                <a:latin typeface="Times New Roman"/>
                <a:cs typeface="Times New Roman"/>
              </a:rPr>
              <a:t>ﺜ</a:t>
            </a:r>
            <a:r>
              <a:rPr sz="1100" spc="0" dirty="0" smtClean="0">
                <a:latin typeface="Times New Roman"/>
                <a:cs typeface="Times New Roman"/>
              </a:rPr>
              <a:t>ﺤﺑ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753049" y="1412027"/>
            <a:ext cx="196450" cy="1686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spc="-5" dirty="0" smtClean="0">
                <a:latin typeface="Times New Roman"/>
                <a:cs typeface="Times New Roman"/>
              </a:rPr>
              <a:t>١</a:t>
            </a:r>
            <a:r>
              <a:rPr sz="1100" spc="0" dirty="0" smtClean="0">
                <a:latin typeface="Times New Roman"/>
                <a:cs typeface="Times New Roman"/>
              </a:rPr>
              <a:t>٠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429436" y="1777410"/>
            <a:ext cx="2525182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sz="1950" spc="0" baseline="10776" dirty="0" smtClean="0">
                <a:latin typeface="B Zar"/>
                <a:cs typeface="B Zar"/>
              </a:rPr>
              <a:t>.</a:t>
            </a:r>
            <a:r>
              <a:rPr sz="1950" spc="2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ﺖﺳا</a:t>
            </a:r>
            <a:r>
              <a:rPr sz="1950" spc="53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ه</a:t>
            </a:r>
            <a:r>
              <a:rPr sz="1950" spc="-9" baseline="10776" dirty="0" smtClean="0">
                <a:latin typeface="B Zar"/>
                <a:cs typeface="B Zar"/>
              </a:rPr>
              <a:t>ﺪﻣ</a:t>
            </a:r>
            <a:r>
              <a:rPr sz="1950" spc="0" baseline="10776" dirty="0" smtClean="0">
                <a:latin typeface="B Zar"/>
                <a:cs typeface="B Zar"/>
              </a:rPr>
              <a:t>آ</a:t>
            </a:r>
            <a:r>
              <a:rPr sz="1950" spc="23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( </a:t>
            </a:r>
            <a:r>
              <a:rPr sz="1950" spc="13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1</a:t>
            </a:r>
            <a:r>
              <a:rPr sz="1950" spc="10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)</a:t>
            </a:r>
            <a:r>
              <a:rPr sz="1950" spc="8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ﻞ</a:t>
            </a:r>
            <a:r>
              <a:rPr sz="1950" spc="-9" baseline="10776" dirty="0" smtClean="0">
                <a:latin typeface="B Zar"/>
                <a:cs typeface="B Zar"/>
              </a:rPr>
              <a:t>ﮑ</a:t>
            </a:r>
            <a:r>
              <a:rPr sz="1950" spc="0" baseline="10776" dirty="0" smtClean="0">
                <a:latin typeface="B Zar"/>
                <a:cs typeface="B Zar"/>
              </a:rPr>
              <a:t>ﺷ</a:t>
            </a:r>
            <a:r>
              <a:rPr sz="1950" spc="45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ي</a:t>
            </a:r>
            <a:r>
              <a:rPr sz="1950" spc="-9" baseline="10776" dirty="0" smtClean="0">
                <a:latin typeface="B Zar"/>
                <a:cs typeface="B Zar"/>
              </a:rPr>
              <a:t>و</a:t>
            </a:r>
            <a:r>
              <a:rPr sz="1950" spc="0" baseline="10776" dirty="0" smtClean="0">
                <a:latin typeface="B Zar"/>
                <a:cs typeface="B Zar"/>
              </a:rPr>
              <a:t>ر</a:t>
            </a:r>
            <a:r>
              <a:rPr sz="1950" spc="43" baseline="10776" dirty="0" smtClean="0">
                <a:latin typeface="B Zar"/>
                <a:cs typeface="B Zar"/>
              </a:rPr>
              <a:t> </a:t>
            </a:r>
            <a:r>
              <a:rPr sz="1950" spc="-9" baseline="10776" dirty="0" smtClean="0">
                <a:latin typeface="B Zar"/>
                <a:cs typeface="B Zar"/>
              </a:rPr>
              <a:t>ﺎ</a:t>
            </a:r>
            <a:r>
              <a:rPr sz="1950" spc="0" baseline="10776" dirty="0" smtClean="0">
                <a:latin typeface="B Zar"/>
                <a:cs typeface="B Zar"/>
              </a:rPr>
              <a:t>ﻫ</a:t>
            </a:r>
            <a:r>
              <a:rPr sz="1950" spc="27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ﯽﻨﺤﻨ</a:t>
            </a:r>
            <a:r>
              <a:rPr sz="1950" spc="0" baseline="10776" dirty="0" smtClean="0">
                <a:latin typeface="B Zar"/>
                <a:cs typeface="B Zar"/>
              </a:rPr>
              <a:t>ﻣ</a:t>
            </a:r>
            <a:r>
              <a:rPr sz="1950" spc="29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ز</a:t>
            </a:r>
            <a:r>
              <a:rPr sz="1950" spc="0" baseline="10776" dirty="0" smtClean="0">
                <a:latin typeface="B Zar"/>
                <a:cs typeface="B Zar"/>
              </a:rPr>
              <a:t>ا</a:t>
            </a:r>
            <a:r>
              <a:rPr sz="1950" spc="26" baseline="10776" dirty="0" smtClean="0">
                <a:latin typeface="B Zar"/>
                <a:cs typeface="B Zar"/>
              </a:rPr>
              <a:t> </a:t>
            </a:r>
            <a:r>
              <a:rPr sz="1950" spc="-9" baseline="10776" dirty="0" smtClean="0">
                <a:latin typeface="B Zar"/>
                <a:cs typeface="B Zar"/>
              </a:rPr>
              <a:t>م</a:t>
            </a:r>
            <a:r>
              <a:rPr sz="1950" spc="-4" baseline="10776" dirty="0" smtClean="0">
                <a:latin typeface="B Zar"/>
                <a:cs typeface="B Zar"/>
              </a:rPr>
              <a:t>ا</a:t>
            </a:r>
            <a:r>
              <a:rPr sz="1950" spc="-9" baseline="10776" dirty="0" smtClean="0">
                <a:latin typeface="B Zar"/>
                <a:cs typeface="B Zar"/>
              </a:rPr>
              <a:t>ﺪ</a:t>
            </a:r>
            <a:r>
              <a:rPr sz="1950" spc="0" baseline="10776" dirty="0" smtClean="0">
                <a:latin typeface="B Zar"/>
                <a:cs typeface="B Zar"/>
              </a:rPr>
              <a:t>ﮐ</a:t>
            </a:r>
            <a:r>
              <a:rPr sz="1950" spc="34" baseline="10776" dirty="0" smtClean="0">
                <a:latin typeface="B Zar"/>
                <a:cs typeface="B Zar"/>
              </a:rPr>
              <a:t> </a:t>
            </a:r>
            <a:r>
              <a:rPr sz="1950" spc="-9" baseline="10776" dirty="0" smtClean="0">
                <a:latin typeface="B Zar"/>
                <a:cs typeface="B Zar"/>
              </a:rPr>
              <a:t>ﺮ</a:t>
            </a:r>
            <a:r>
              <a:rPr sz="1950" spc="0" baseline="10776" dirty="0" smtClean="0">
                <a:latin typeface="B Zar"/>
                <a:cs typeface="B Zar"/>
              </a:rPr>
              <a:t>ﻫ</a:t>
            </a:r>
            <a:endParaRPr sz="1300">
              <a:latin typeface="B Zar"/>
              <a:cs typeface="B Zar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641455" y="5118140"/>
            <a:ext cx="510792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sz="1950" spc="9" baseline="10776" dirty="0" smtClean="0">
                <a:latin typeface="B Zar"/>
                <a:cs typeface="B Zar"/>
              </a:rPr>
              <a:t>(</a:t>
            </a:r>
            <a:r>
              <a:rPr sz="1950" spc="0" baseline="10776" dirty="0" smtClean="0">
                <a:latin typeface="B Zar"/>
                <a:cs typeface="B Zar"/>
              </a:rPr>
              <a:t>1)</a:t>
            </a:r>
            <a:r>
              <a:rPr sz="1950" spc="17" baseline="10776" dirty="0" smtClean="0">
                <a:latin typeface="B Zar"/>
                <a:cs typeface="B Zar"/>
              </a:rPr>
              <a:t> </a:t>
            </a:r>
            <a:r>
              <a:rPr sz="1950" spc="10" baseline="10776" dirty="0" smtClean="0">
                <a:latin typeface="B Zar"/>
                <a:cs typeface="B Zar"/>
              </a:rPr>
              <a:t>ﻞ</a:t>
            </a:r>
            <a:r>
              <a:rPr sz="1950" spc="-10" baseline="10776" dirty="0" smtClean="0">
                <a:latin typeface="B Zar"/>
                <a:cs typeface="B Zar"/>
              </a:rPr>
              <a:t>ﮑ</a:t>
            </a:r>
            <a:r>
              <a:rPr sz="1950" spc="0" baseline="10776" dirty="0" smtClean="0">
                <a:latin typeface="B Zar"/>
                <a:cs typeface="B Zar"/>
              </a:rPr>
              <a:t>ﺷ</a:t>
            </a:r>
            <a:endParaRPr sz="1300">
              <a:latin typeface="B Zar"/>
              <a:cs typeface="B Zar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403262" y="5732816"/>
            <a:ext cx="326564" cy="2325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55"/>
              </a:lnSpc>
              <a:spcBef>
                <a:spcPts val="87"/>
              </a:spcBef>
            </a:pPr>
            <a:r>
              <a:rPr sz="1650" i="1" spc="0" baseline="-4947" dirty="0" smtClean="0">
                <a:latin typeface="Symbol"/>
                <a:cs typeface="Symbol"/>
              </a:rPr>
              <a:t></a:t>
            </a:r>
            <a:r>
              <a:rPr sz="1650" i="1" spc="-62" baseline="-5270" dirty="0" smtClean="0">
                <a:latin typeface="Times New Roman"/>
                <a:cs typeface="Times New Roman"/>
              </a:rPr>
              <a:t> </a:t>
            </a:r>
            <a:r>
              <a:rPr sz="1650" spc="59" baseline="21082" dirty="0" smtClean="0">
                <a:latin typeface="Times New Roman"/>
                <a:cs typeface="Times New Roman"/>
              </a:rPr>
              <a:t>2</a:t>
            </a:r>
            <a:r>
              <a:rPr sz="1650" i="1" spc="0" baseline="-5270" dirty="0" smtClean="0">
                <a:latin typeface="Times New Roman"/>
                <a:cs typeface="Times New Roman"/>
              </a:rPr>
              <a:t>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840581" y="5867748"/>
            <a:ext cx="587549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45"/>
              </a:lnSpc>
              <a:spcBef>
                <a:spcPts val="72"/>
              </a:spcBef>
            </a:pPr>
            <a:r>
              <a:rPr sz="1300" spc="-4" dirty="0" smtClean="0">
                <a:latin typeface="Times New Roman"/>
                <a:cs typeface="Times New Roman"/>
              </a:rPr>
              <a:t>EULE</a:t>
            </a:r>
            <a:r>
              <a:rPr sz="1300" spc="0" dirty="0" smtClean="0">
                <a:latin typeface="Times New Roman"/>
                <a:cs typeface="Times New Roman"/>
              </a:rPr>
              <a:t>R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53217" y="5888536"/>
            <a:ext cx="244843" cy="2053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650" i="1" spc="-109" baseline="10541" dirty="0" smtClean="0">
                <a:latin typeface="Times New Roman"/>
                <a:cs typeface="Times New Roman"/>
              </a:rPr>
              <a:t>F</a:t>
            </a:r>
            <a:r>
              <a:rPr sz="1650" i="1" spc="0" baseline="-2635" dirty="0" smtClean="0">
                <a:latin typeface="Times New Roman"/>
                <a:cs typeface="Times New Roman"/>
              </a:rPr>
              <a:t>cr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205108" y="5886251"/>
            <a:ext cx="125103" cy="1684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65"/>
              </a:lnSpc>
              <a:spcBef>
                <a:spcPts val="63"/>
              </a:spcBef>
            </a:pPr>
            <a:r>
              <a:rPr sz="1100" spc="0" dirty="0" smtClean="0">
                <a:latin typeface="Symbol"/>
                <a:cs typeface="Symbol"/>
              </a:rPr>
              <a:t>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334972" y="5969003"/>
            <a:ext cx="479415" cy="309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70"/>
              </a:lnSpc>
              <a:spcBef>
                <a:spcPts val="118"/>
              </a:spcBef>
            </a:pPr>
            <a:r>
              <a:rPr sz="2775" spc="-39" baseline="4412" dirty="0" smtClean="0">
                <a:latin typeface="Symbol"/>
                <a:cs typeface="Symbol"/>
              </a:rPr>
              <a:t></a:t>
            </a:r>
            <a:r>
              <a:rPr sz="1650" i="1" spc="0" baseline="21082" dirty="0" smtClean="0">
                <a:latin typeface="Times New Roman"/>
                <a:cs typeface="Times New Roman"/>
              </a:rPr>
              <a:t>KL</a:t>
            </a:r>
            <a:r>
              <a:rPr sz="1650" i="1" spc="-194" baseline="21082" dirty="0" smtClean="0">
                <a:latin typeface="Times New Roman"/>
                <a:cs typeface="Times New Roman"/>
              </a:rPr>
              <a:t> </a:t>
            </a:r>
            <a:r>
              <a:rPr sz="1950" i="1" spc="0" baseline="-8919" dirty="0" smtClean="0">
                <a:latin typeface="Times New Roman"/>
                <a:cs typeface="Times New Roman"/>
              </a:rPr>
              <a:t>r</a:t>
            </a:r>
            <a:r>
              <a:rPr sz="1950" i="1" spc="-209" baseline="-8919" dirty="0" smtClean="0">
                <a:latin typeface="Times New Roman"/>
                <a:cs typeface="Times New Roman"/>
              </a:rPr>
              <a:t> </a:t>
            </a:r>
            <a:r>
              <a:rPr sz="2775" spc="-104" baseline="4412" dirty="0" smtClean="0">
                <a:latin typeface="Symbol"/>
                <a:cs typeface="Symbol"/>
              </a:rPr>
              <a:t></a:t>
            </a:r>
            <a:r>
              <a:rPr sz="1650" spc="0" baseline="47434" dirty="0" smtClean="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464866" y="6549680"/>
            <a:ext cx="365935" cy="2325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55"/>
              </a:lnSpc>
              <a:spcBef>
                <a:spcPts val="87"/>
              </a:spcBef>
            </a:pPr>
            <a:r>
              <a:rPr sz="1650" i="1" spc="0" baseline="-4947" dirty="0" smtClean="0">
                <a:latin typeface="Symbol"/>
                <a:cs typeface="Symbol"/>
              </a:rPr>
              <a:t></a:t>
            </a:r>
            <a:r>
              <a:rPr sz="1650" i="1" spc="-62" baseline="-5270" dirty="0" smtClean="0">
                <a:latin typeface="Times New Roman"/>
                <a:cs typeface="Times New Roman"/>
              </a:rPr>
              <a:t> </a:t>
            </a:r>
            <a:r>
              <a:rPr sz="1650" spc="59" baseline="21082" dirty="0" smtClean="0">
                <a:latin typeface="Times New Roman"/>
                <a:cs typeface="Times New Roman"/>
              </a:rPr>
              <a:t>2</a:t>
            </a:r>
            <a:r>
              <a:rPr sz="1650" i="1" spc="0" baseline="-5270" dirty="0" smtClean="0">
                <a:latin typeface="Times New Roman"/>
                <a:cs typeface="Times New Roman"/>
              </a:rPr>
              <a:t>Et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79333" y="6684307"/>
            <a:ext cx="894028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45"/>
              </a:lnSpc>
              <a:spcBef>
                <a:spcPts val="72"/>
              </a:spcBef>
            </a:pPr>
            <a:r>
              <a:rPr sz="1300" spc="-4" dirty="0" smtClean="0">
                <a:latin typeface="Times New Roman"/>
                <a:cs typeface="Times New Roman"/>
              </a:rPr>
              <a:t>ENGE</a:t>
            </a:r>
            <a:r>
              <a:rPr sz="1300" spc="0" dirty="0" smtClean="0">
                <a:latin typeface="Times New Roman"/>
                <a:cs typeface="Times New Roman"/>
              </a:rPr>
              <a:t>SS</a:t>
            </a:r>
            <a:r>
              <a:rPr sz="1300" spc="-4" dirty="0" smtClean="0">
                <a:latin typeface="Times New Roman"/>
                <a:cs typeface="Times New Roman"/>
              </a:rPr>
              <a:t>E</a:t>
            </a:r>
            <a:r>
              <a:rPr sz="1300" spc="0" dirty="0" smtClean="0">
                <a:latin typeface="Times New Roman"/>
                <a:cs typeface="Times New Roman"/>
              </a:rPr>
              <a:t>R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035724" y="6705399"/>
            <a:ext cx="244712" cy="2053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650" i="1" spc="-109" baseline="10541" dirty="0" smtClean="0">
                <a:latin typeface="Times New Roman"/>
                <a:cs typeface="Times New Roman"/>
              </a:rPr>
              <a:t>F</a:t>
            </a:r>
            <a:r>
              <a:rPr sz="1650" i="1" spc="0" baseline="-2635" dirty="0" smtClean="0">
                <a:latin typeface="Times New Roman"/>
                <a:cs typeface="Times New Roman"/>
              </a:rPr>
              <a:t>cr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87174" y="6703115"/>
            <a:ext cx="125101" cy="1684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65"/>
              </a:lnSpc>
              <a:spcBef>
                <a:spcPts val="63"/>
              </a:spcBef>
            </a:pPr>
            <a:r>
              <a:rPr sz="1100" spc="0" dirty="0" smtClean="0">
                <a:latin typeface="Symbol"/>
                <a:cs typeface="Symbol"/>
              </a:rPr>
              <a:t>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416811" y="6785867"/>
            <a:ext cx="478819" cy="309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70"/>
              </a:lnSpc>
              <a:spcBef>
                <a:spcPts val="118"/>
              </a:spcBef>
            </a:pPr>
            <a:r>
              <a:rPr sz="2775" spc="-39" baseline="4412" dirty="0" smtClean="0">
                <a:latin typeface="Symbol"/>
                <a:cs typeface="Symbol"/>
              </a:rPr>
              <a:t></a:t>
            </a:r>
            <a:r>
              <a:rPr sz="1650" i="1" spc="0" baseline="21082" dirty="0" smtClean="0">
                <a:latin typeface="Times New Roman"/>
                <a:cs typeface="Times New Roman"/>
              </a:rPr>
              <a:t>KL</a:t>
            </a:r>
            <a:r>
              <a:rPr sz="1650" i="1" spc="-194" baseline="21082" dirty="0" smtClean="0">
                <a:latin typeface="Times New Roman"/>
                <a:cs typeface="Times New Roman"/>
              </a:rPr>
              <a:t> </a:t>
            </a:r>
            <a:r>
              <a:rPr sz="1950" i="1" spc="0" baseline="-8919" dirty="0" smtClean="0">
                <a:latin typeface="Times New Roman"/>
                <a:cs typeface="Times New Roman"/>
              </a:rPr>
              <a:t>r</a:t>
            </a:r>
            <a:r>
              <a:rPr sz="1950" i="1" spc="-214" baseline="-8919" dirty="0" smtClean="0">
                <a:latin typeface="Times New Roman"/>
                <a:cs typeface="Times New Roman"/>
              </a:rPr>
              <a:t> </a:t>
            </a:r>
            <a:r>
              <a:rPr sz="2775" spc="-104" baseline="4412" dirty="0" smtClean="0">
                <a:latin typeface="Symbol"/>
                <a:cs typeface="Symbol"/>
              </a:rPr>
              <a:t></a:t>
            </a:r>
            <a:r>
              <a:rPr sz="1650" spc="0" baseline="47434" dirty="0" smtClean="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110867" y="7387011"/>
            <a:ext cx="134136" cy="168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i="1" spc="0" dirty="0" smtClean="0">
                <a:latin typeface="Times New Roman"/>
                <a:cs typeface="Times New Roman"/>
              </a:rPr>
              <a:t>F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772247" y="7395160"/>
            <a:ext cx="101570" cy="168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65"/>
              </a:lnSpc>
              <a:spcBef>
                <a:spcPts val="63"/>
              </a:spcBef>
            </a:pPr>
            <a:r>
              <a:rPr sz="1100" spc="0" dirty="0" smtClean="0">
                <a:latin typeface="Symbol"/>
                <a:cs typeface="Symbol"/>
              </a:rPr>
              <a:t>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820212" y="7395160"/>
            <a:ext cx="101570" cy="168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65"/>
              </a:lnSpc>
              <a:spcBef>
                <a:spcPts val="63"/>
              </a:spcBef>
            </a:pPr>
            <a:r>
              <a:rPr sz="1100" spc="0" dirty="0" smtClean="0">
                <a:latin typeface="Symbol"/>
                <a:cs typeface="Symbol"/>
              </a:rPr>
              <a:t>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73202" y="7411979"/>
            <a:ext cx="1467516" cy="3099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51429" marR="40400">
              <a:lnSpc>
                <a:spcPts val="780"/>
              </a:lnSpc>
              <a:spcBef>
                <a:spcPts val="39"/>
              </a:spcBef>
            </a:pPr>
            <a:r>
              <a:rPr sz="1650" i="1" u="sng" baseline="-26352" dirty="0" smtClean="0">
                <a:latin typeface="Times New Roman"/>
                <a:cs typeface="Times New Roman"/>
              </a:rPr>
              <a:t>    </a:t>
            </a:r>
            <a:r>
              <a:rPr sz="1650" i="1" u="sng" spc="100" baseline="-26352" dirty="0" smtClean="0">
                <a:latin typeface="Times New Roman"/>
                <a:cs typeface="Times New Roman"/>
              </a:rPr>
              <a:t> </a:t>
            </a:r>
            <a:r>
              <a:rPr sz="1650" i="1" u="sng" spc="0" baseline="-26352" dirty="0" smtClean="0">
                <a:latin typeface="Times New Roman"/>
                <a:cs typeface="Times New Roman"/>
              </a:rPr>
              <a:t>y  </a:t>
            </a:r>
            <a:r>
              <a:rPr sz="1650" i="1" u="sng" spc="7" baseline="-26352" dirty="0" smtClean="0">
                <a:latin typeface="Times New Roman"/>
                <a:cs typeface="Times New Roman"/>
              </a:rPr>
              <a:t> </a:t>
            </a:r>
            <a:r>
              <a:rPr sz="1650" i="1" spc="0" baseline="-26352" dirty="0" smtClean="0">
                <a:latin typeface="Times New Roman"/>
                <a:cs typeface="Times New Roman"/>
              </a:rPr>
              <a:t>         </a:t>
            </a:r>
            <a:r>
              <a:rPr sz="1650" i="1" spc="132" baseline="-26352" dirty="0" smtClean="0">
                <a:latin typeface="Times New Roman"/>
                <a:cs typeface="Times New Roman"/>
              </a:rPr>
              <a:t> </a:t>
            </a:r>
            <a:r>
              <a:rPr sz="1650" spc="0" baseline="-21082" dirty="0" smtClean="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570"/>
              </a:lnSpc>
              <a:spcBef>
                <a:spcPts val="39"/>
              </a:spcBef>
            </a:pPr>
            <a:r>
              <a:rPr sz="1650" spc="0" baseline="12367" dirty="0" smtClean="0">
                <a:latin typeface="Symbol"/>
                <a:cs typeface="Symbol"/>
              </a:rPr>
              <a:t></a:t>
            </a:r>
            <a:r>
              <a:rPr sz="1650" spc="96" baseline="13176" dirty="0" smtClean="0">
                <a:latin typeface="Times New Roman"/>
                <a:cs typeface="Times New Roman"/>
              </a:rPr>
              <a:t> </a:t>
            </a:r>
            <a:r>
              <a:rPr sz="1650" i="1" spc="14" baseline="13176" dirty="0" smtClean="0">
                <a:latin typeface="Times New Roman"/>
                <a:cs typeface="Times New Roman"/>
              </a:rPr>
              <a:t>F</a:t>
            </a:r>
            <a:r>
              <a:rPr sz="1100" i="1" spc="0" dirty="0" smtClean="0">
                <a:latin typeface="Times New Roman"/>
                <a:cs typeface="Times New Roman"/>
              </a:rPr>
              <a:t>y</a:t>
            </a:r>
            <a:r>
              <a:rPr sz="1100" i="1" spc="-76" dirty="0" smtClean="0">
                <a:latin typeface="Times New Roman"/>
                <a:cs typeface="Times New Roman"/>
              </a:rPr>
              <a:t> </a:t>
            </a:r>
            <a:r>
              <a:rPr sz="1650" spc="-94" baseline="2473" dirty="0" smtClean="0">
                <a:latin typeface="Symbol"/>
                <a:cs typeface="Symbol"/>
              </a:rPr>
              <a:t></a:t>
            </a:r>
            <a:r>
              <a:rPr sz="1650" spc="0" baseline="13176" dirty="0" smtClean="0">
                <a:latin typeface="Times New Roman"/>
                <a:cs typeface="Times New Roman"/>
              </a:rPr>
              <a:t>1</a:t>
            </a:r>
            <a:r>
              <a:rPr sz="1650" spc="-150" baseline="13176" dirty="0" smtClean="0">
                <a:latin typeface="Times New Roman"/>
                <a:cs typeface="Times New Roman"/>
              </a:rPr>
              <a:t> </a:t>
            </a:r>
            <a:r>
              <a:rPr sz="1650" spc="0" baseline="12367" dirty="0" smtClean="0">
                <a:latin typeface="Symbol"/>
                <a:cs typeface="Symbol"/>
              </a:rPr>
              <a:t></a:t>
            </a:r>
            <a:r>
              <a:rPr sz="1650" spc="0" baseline="13176" dirty="0" smtClean="0">
                <a:latin typeface="Times New Roman"/>
                <a:cs typeface="Times New Roman"/>
              </a:rPr>
              <a:t>          </a:t>
            </a:r>
            <a:r>
              <a:rPr sz="1650" spc="222" baseline="13176" dirty="0" smtClean="0">
                <a:latin typeface="Times New Roman"/>
                <a:cs typeface="Times New Roman"/>
              </a:rPr>
              <a:t> </a:t>
            </a:r>
            <a:r>
              <a:rPr sz="2775" spc="-39" baseline="8824" dirty="0" smtClean="0">
                <a:latin typeface="Symbol"/>
                <a:cs typeface="Symbol"/>
              </a:rPr>
              <a:t></a:t>
            </a:r>
            <a:r>
              <a:rPr sz="1650" i="1" spc="0" baseline="28987" dirty="0" smtClean="0">
                <a:latin typeface="Times New Roman"/>
                <a:cs typeface="Times New Roman"/>
              </a:rPr>
              <a:t>KL</a:t>
            </a:r>
            <a:r>
              <a:rPr sz="1650" i="1" spc="-169" baseline="28987" dirty="0" smtClean="0">
                <a:latin typeface="Times New Roman"/>
                <a:cs typeface="Times New Roman"/>
              </a:rPr>
              <a:t> </a:t>
            </a:r>
            <a:r>
              <a:rPr sz="1950" i="1" spc="0" baseline="-2229" dirty="0" smtClean="0">
                <a:latin typeface="Times New Roman"/>
                <a:cs typeface="Times New Roman"/>
              </a:rPr>
              <a:t>r</a:t>
            </a:r>
            <a:r>
              <a:rPr sz="1950" i="1" spc="-209" baseline="-2229" dirty="0" smtClean="0">
                <a:latin typeface="Times New Roman"/>
                <a:cs typeface="Times New Roman"/>
              </a:rPr>
              <a:t> </a:t>
            </a:r>
            <a:r>
              <a:rPr sz="2775" spc="0" baseline="8824" dirty="0" smtClean="0">
                <a:latin typeface="Symbol"/>
                <a:cs typeface="Symbol"/>
              </a:rPr>
              <a:t></a:t>
            </a:r>
            <a:r>
              <a:rPr sz="2775" spc="0" baseline="9401" dirty="0" smtClean="0">
                <a:latin typeface="Times New Roman"/>
                <a:cs typeface="Times New Roman"/>
              </a:rPr>
              <a:t> </a:t>
            </a:r>
            <a:r>
              <a:rPr sz="2775" spc="17" baseline="9401" dirty="0" smtClean="0">
                <a:latin typeface="Times New Roman"/>
                <a:cs typeface="Times New Roman"/>
              </a:rPr>
              <a:t> </a:t>
            </a:r>
            <a:r>
              <a:rPr sz="1650" spc="0" baseline="2473" dirty="0" smtClean="0">
                <a:latin typeface="Symbol"/>
                <a:cs typeface="Symbol"/>
              </a:rPr>
              <a:t>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840727" y="7486541"/>
            <a:ext cx="653294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45"/>
              </a:lnSpc>
              <a:spcBef>
                <a:spcPts val="72"/>
              </a:spcBef>
            </a:pPr>
            <a:r>
              <a:rPr sz="1300" spc="0" dirty="0" smtClean="0">
                <a:latin typeface="Times New Roman"/>
                <a:cs typeface="Times New Roman"/>
              </a:rPr>
              <a:t>B</a:t>
            </a:r>
            <a:r>
              <a:rPr sz="1300" spc="-4" dirty="0" smtClean="0">
                <a:latin typeface="Times New Roman"/>
                <a:cs typeface="Times New Roman"/>
              </a:rPr>
              <a:t>LE</a:t>
            </a:r>
            <a:r>
              <a:rPr sz="1300" spc="0" dirty="0" smtClean="0">
                <a:latin typeface="Times New Roman"/>
                <a:cs typeface="Times New Roman"/>
              </a:rPr>
              <a:t>ICH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21197" y="7508873"/>
            <a:ext cx="244927" cy="2053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650" i="1" spc="-109" baseline="10541" dirty="0" smtClean="0">
                <a:latin typeface="Times New Roman"/>
                <a:cs typeface="Times New Roman"/>
              </a:rPr>
              <a:t>F</a:t>
            </a:r>
            <a:r>
              <a:rPr sz="1650" i="1" spc="0" baseline="-2635" dirty="0" smtClean="0">
                <a:latin typeface="Times New Roman"/>
                <a:cs typeface="Times New Roman"/>
              </a:rPr>
              <a:t>cr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21638" y="7589368"/>
            <a:ext cx="391649" cy="2326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55"/>
              </a:lnSpc>
              <a:spcBef>
                <a:spcPts val="87"/>
              </a:spcBef>
            </a:pPr>
            <a:r>
              <a:rPr sz="1650" spc="-50" baseline="-5270" dirty="0" smtClean="0">
                <a:latin typeface="Times New Roman"/>
                <a:cs typeface="Times New Roman"/>
              </a:rPr>
              <a:t>4</a:t>
            </a:r>
            <a:r>
              <a:rPr sz="1650" i="1" spc="0" baseline="-4947" dirty="0" smtClean="0">
                <a:latin typeface="Symbol"/>
                <a:cs typeface="Symbol"/>
              </a:rPr>
              <a:t></a:t>
            </a:r>
            <a:r>
              <a:rPr sz="1650" i="1" spc="-51" baseline="-5270" dirty="0" smtClean="0">
                <a:latin typeface="Times New Roman"/>
                <a:cs typeface="Times New Roman"/>
              </a:rPr>
              <a:t> </a:t>
            </a:r>
            <a:r>
              <a:rPr sz="1650" spc="59" baseline="21082" dirty="0" smtClean="0">
                <a:latin typeface="Times New Roman"/>
                <a:cs typeface="Times New Roman"/>
              </a:rPr>
              <a:t>2</a:t>
            </a:r>
            <a:r>
              <a:rPr sz="1650" i="1" spc="0" baseline="-5270" dirty="0" smtClean="0">
                <a:latin typeface="Times New Roman"/>
                <a:cs typeface="Times New Roman"/>
              </a:rPr>
              <a:t>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72247" y="7667206"/>
            <a:ext cx="101570" cy="168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65"/>
              </a:lnSpc>
              <a:spcBef>
                <a:spcPts val="63"/>
              </a:spcBef>
            </a:pPr>
            <a:r>
              <a:rPr sz="1100" spc="0" dirty="0" smtClean="0">
                <a:latin typeface="Symbol"/>
                <a:cs typeface="Symbol"/>
              </a:rPr>
              <a:t>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820212" y="7667206"/>
            <a:ext cx="101570" cy="168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65"/>
              </a:lnSpc>
              <a:spcBef>
                <a:spcPts val="63"/>
              </a:spcBef>
            </a:pPr>
            <a:r>
              <a:rPr sz="1100" spc="0" dirty="0" smtClean="0">
                <a:latin typeface="Symbol"/>
                <a:cs typeface="Symbol"/>
              </a:rPr>
              <a:t>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01900" y="9179073"/>
            <a:ext cx="2806700" cy="279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3000" spc="0" baseline="4413" dirty="0" smtClean="0">
                <a:solidFill>
                  <a:srgbClr val="0000FF"/>
                </a:solidFill>
                <a:latin typeface="Courier New"/>
                <a:cs typeface="Courier New"/>
                <a:hlinkClick r:id="rId3"/>
              </a:rPr>
              <a:t>www.KormitPars.com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36237" y="1451157"/>
            <a:ext cx="409425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3339462" y="5840882"/>
            <a:ext cx="43698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421315" y="6657746"/>
            <a:ext cx="43621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5024631" y="7412058"/>
            <a:ext cx="18816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276213" y="7412058"/>
            <a:ext cx="10757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bject 46"/>
          <p:cNvSpPr/>
          <p:nvPr/>
        </p:nvSpPr>
        <p:spPr>
          <a:xfrm>
            <a:off x="1878583" y="4911611"/>
            <a:ext cx="198096" cy="0"/>
          </a:xfrm>
          <a:custGeom>
            <a:avLst/>
            <a:gdLst/>
            <a:ahLst/>
            <a:cxnLst/>
            <a:rect l="l" t="t" r="r" b="b"/>
            <a:pathLst>
              <a:path w="198096">
                <a:moveTo>
                  <a:pt x="0" y="0"/>
                </a:moveTo>
                <a:lnTo>
                  <a:pt x="198096" y="0"/>
                </a:lnTo>
              </a:path>
            </a:pathLst>
          </a:custGeom>
          <a:ln w="59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334466" y="4911611"/>
            <a:ext cx="343963" cy="0"/>
          </a:xfrm>
          <a:custGeom>
            <a:avLst/>
            <a:gdLst/>
            <a:ahLst/>
            <a:cxnLst/>
            <a:rect l="l" t="t" r="r" b="b"/>
            <a:pathLst>
              <a:path w="343963">
                <a:moveTo>
                  <a:pt x="0" y="0"/>
                </a:moveTo>
                <a:lnTo>
                  <a:pt x="343963" y="0"/>
                </a:lnTo>
              </a:path>
            </a:pathLst>
          </a:custGeom>
          <a:ln w="59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240454" y="4946718"/>
            <a:ext cx="18280" cy="10457"/>
          </a:xfrm>
          <a:custGeom>
            <a:avLst/>
            <a:gdLst/>
            <a:ahLst/>
            <a:cxnLst/>
            <a:rect l="l" t="t" r="r" b="b"/>
            <a:pathLst>
              <a:path w="18280" h="10457">
                <a:moveTo>
                  <a:pt x="0" y="10457"/>
                </a:moveTo>
                <a:lnTo>
                  <a:pt x="18280" y="0"/>
                </a:lnTo>
              </a:path>
            </a:pathLst>
          </a:custGeom>
          <a:ln w="59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258734" y="4949706"/>
            <a:ext cx="26487" cy="147151"/>
          </a:xfrm>
          <a:custGeom>
            <a:avLst/>
            <a:gdLst/>
            <a:ahLst/>
            <a:cxnLst/>
            <a:rect l="l" t="t" r="r" b="b"/>
            <a:pathLst>
              <a:path w="26487" h="147151">
                <a:moveTo>
                  <a:pt x="0" y="0"/>
                </a:moveTo>
                <a:lnTo>
                  <a:pt x="26487" y="147151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288206" y="4702088"/>
            <a:ext cx="35067" cy="394768"/>
          </a:xfrm>
          <a:custGeom>
            <a:avLst/>
            <a:gdLst/>
            <a:ahLst/>
            <a:cxnLst/>
            <a:rect l="l" t="t" r="r" b="b"/>
            <a:pathLst>
              <a:path w="35067" h="394768">
                <a:moveTo>
                  <a:pt x="0" y="394768"/>
                </a:moveTo>
                <a:lnTo>
                  <a:pt x="35067" y="0"/>
                </a:lnTo>
              </a:path>
            </a:pathLst>
          </a:custGeom>
          <a:ln w="59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323274" y="4702088"/>
            <a:ext cx="367093" cy="0"/>
          </a:xfrm>
          <a:custGeom>
            <a:avLst/>
            <a:gdLst/>
            <a:ahLst/>
            <a:cxnLst/>
            <a:rect l="l" t="t" r="r" b="b"/>
            <a:pathLst>
              <a:path w="367093">
                <a:moveTo>
                  <a:pt x="0" y="0"/>
                </a:moveTo>
                <a:lnTo>
                  <a:pt x="367093" y="0"/>
                </a:lnTo>
              </a:path>
            </a:pathLst>
          </a:custGeom>
          <a:ln w="59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224491" y="5317874"/>
            <a:ext cx="197759" cy="0"/>
          </a:xfrm>
          <a:custGeom>
            <a:avLst/>
            <a:gdLst/>
            <a:ahLst/>
            <a:cxnLst/>
            <a:rect l="l" t="t" r="r" b="b"/>
            <a:pathLst>
              <a:path w="197759">
                <a:moveTo>
                  <a:pt x="0" y="0"/>
                </a:moveTo>
                <a:lnTo>
                  <a:pt x="197759" y="0"/>
                </a:lnTo>
              </a:path>
            </a:pathLst>
          </a:custGeom>
          <a:ln w="595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065553" y="5688206"/>
            <a:ext cx="198344" cy="0"/>
          </a:xfrm>
          <a:custGeom>
            <a:avLst/>
            <a:gdLst/>
            <a:ahLst/>
            <a:cxnLst/>
            <a:rect l="l" t="t" r="r" b="b"/>
            <a:pathLst>
              <a:path w="198344">
                <a:moveTo>
                  <a:pt x="0" y="0"/>
                </a:moveTo>
                <a:lnTo>
                  <a:pt x="198344" y="0"/>
                </a:lnTo>
              </a:path>
            </a:pathLst>
          </a:custGeom>
          <a:ln w="597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292205" y="6929627"/>
            <a:ext cx="79811" cy="0"/>
          </a:xfrm>
          <a:custGeom>
            <a:avLst/>
            <a:gdLst/>
            <a:ahLst/>
            <a:cxnLst/>
            <a:rect l="l" t="t" r="r" b="b"/>
            <a:pathLst>
              <a:path w="79811">
                <a:moveTo>
                  <a:pt x="0" y="0"/>
                </a:moveTo>
                <a:lnTo>
                  <a:pt x="79811" y="0"/>
                </a:lnTo>
              </a:path>
            </a:pathLst>
          </a:custGeom>
          <a:ln w="59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517468" y="6929627"/>
            <a:ext cx="77573" cy="0"/>
          </a:xfrm>
          <a:custGeom>
            <a:avLst/>
            <a:gdLst/>
            <a:ahLst/>
            <a:cxnLst/>
            <a:rect l="l" t="t" r="r" b="b"/>
            <a:pathLst>
              <a:path w="77573">
                <a:moveTo>
                  <a:pt x="0" y="0"/>
                </a:moveTo>
                <a:lnTo>
                  <a:pt x="77573" y="0"/>
                </a:lnTo>
              </a:path>
            </a:pathLst>
          </a:custGeom>
          <a:ln w="59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807250" y="6763802"/>
            <a:ext cx="45872" cy="143416"/>
          </a:xfrm>
          <a:custGeom>
            <a:avLst/>
            <a:gdLst/>
            <a:ahLst/>
            <a:cxnLst/>
            <a:rect l="l" t="t" r="r" b="b"/>
            <a:pathLst>
              <a:path w="45872" h="143416">
                <a:moveTo>
                  <a:pt x="45872" y="0"/>
                </a:moveTo>
                <a:lnTo>
                  <a:pt x="0" y="143416"/>
                </a:lnTo>
              </a:path>
            </a:pathLst>
          </a:custGeom>
          <a:ln w="298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618910" y="6929627"/>
            <a:ext cx="314770" cy="0"/>
          </a:xfrm>
          <a:custGeom>
            <a:avLst/>
            <a:gdLst/>
            <a:ahLst/>
            <a:cxnLst/>
            <a:rect l="l" t="t" r="r" b="b"/>
            <a:pathLst>
              <a:path w="314770">
                <a:moveTo>
                  <a:pt x="0" y="0"/>
                </a:moveTo>
                <a:lnTo>
                  <a:pt x="314770" y="0"/>
                </a:lnTo>
              </a:path>
            </a:pathLst>
          </a:custGeom>
          <a:ln w="59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076894" y="6929627"/>
            <a:ext cx="481479" cy="0"/>
          </a:xfrm>
          <a:custGeom>
            <a:avLst/>
            <a:gdLst/>
            <a:ahLst/>
            <a:cxnLst/>
            <a:rect l="l" t="t" r="r" b="b"/>
            <a:pathLst>
              <a:path w="481479">
                <a:moveTo>
                  <a:pt x="0" y="0"/>
                </a:moveTo>
                <a:lnTo>
                  <a:pt x="481479" y="0"/>
                </a:lnTo>
              </a:path>
            </a:pathLst>
          </a:custGeom>
          <a:ln w="59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2501900" y="743987"/>
            <a:ext cx="2806700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3000" spc="0" baseline="4413" dirty="0" smtClean="0">
                <a:solidFill>
                  <a:srgbClr val="0000FF"/>
                </a:solidFill>
                <a:latin typeface="Courier New"/>
                <a:cs typeface="Courier New"/>
                <a:hlinkClick r:id="rId2"/>
              </a:rPr>
              <a:t>www.KormitPars.com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822195" y="1424920"/>
            <a:ext cx="4181471" cy="1989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5"/>
              </a:lnSpc>
              <a:tabLst>
                <a:tab pos="4140200" algn="l"/>
              </a:tabLst>
            </a:pPr>
            <a:r>
              <a:rPr sz="1650" u="sng" spc="-54" baseline="13176" dirty="0" smtClean="0">
                <a:latin typeface="Times New Roman"/>
                <a:cs typeface="Times New Roman"/>
              </a:rPr>
              <a:t> </a:t>
            </a:r>
            <a:r>
              <a:rPr sz="1650" u="sng" spc="4" baseline="13176" dirty="0" smtClean="0">
                <a:latin typeface="Times New Roman"/>
                <a:cs typeface="Times New Roman"/>
              </a:rPr>
              <a:t>١</a:t>
            </a:r>
            <a:r>
              <a:rPr sz="1650" u="sng" spc="0" baseline="13176" dirty="0" smtClean="0">
                <a:latin typeface="Times New Roman"/>
                <a:cs typeface="Times New Roman"/>
              </a:rPr>
              <a:t>١                                                                 </a:t>
            </a:r>
            <a:r>
              <a:rPr sz="1650" u="sng" spc="89" baseline="13176" dirty="0" smtClean="0">
                <a:latin typeface="Times New Roman"/>
                <a:cs typeface="Times New Roman"/>
              </a:rPr>
              <a:t> </a:t>
            </a:r>
            <a:r>
              <a:rPr sz="1650" u="sng" spc="9" baseline="9097" dirty="0" smtClean="0">
                <a:latin typeface="B Zar"/>
                <a:cs typeface="B Zar"/>
              </a:rPr>
              <a:t>ر</a:t>
            </a:r>
            <a:r>
              <a:rPr sz="1650" u="sng" spc="0" baseline="9097" dirty="0" smtClean="0">
                <a:latin typeface="B Zar"/>
                <a:cs typeface="B Zar"/>
              </a:rPr>
              <a:t>ﺎ</a:t>
            </a:r>
            <a:r>
              <a:rPr sz="1650" u="sng" spc="-9" baseline="9097" dirty="0" smtClean="0">
                <a:latin typeface="B Zar"/>
                <a:cs typeface="B Zar"/>
              </a:rPr>
              <a:t>ﺸ</a:t>
            </a:r>
            <a:r>
              <a:rPr sz="1650" u="sng" spc="0" baseline="9097" dirty="0" smtClean="0">
                <a:latin typeface="B Zar"/>
                <a:cs typeface="B Zar"/>
              </a:rPr>
              <a:t>ﻓ</a:t>
            </a:r>
            <a:r>
              <a:rPr sz="1650" u="sng" spc="14" baseline="9097" dirty="0" smtClean="0">
                <a:latin typeface="B Zar"/>
                <a:cs typeface="B Zar"/>
              </a:rPr>
              <a:t> </a:t>
            </a:r>
            <a:r>
              <a:rPr sz="1650" u="sng" spc="0" baseline="9097" dirty="0" smtClean="0">
                <a:latin typeface="B Zar"/>
                <a:cs typeface="B Zar"/>
              </a:rPr>
              <a:t>رد</a:t>
            </a:r>
            <a:r>
              <a:rPr sz="1650" u="sng" spc="-4" baseline="9097" dirty="0" smtClean="0">
                <a:latin typeface="B Zar"/>
                <a:cs typeface="B Zar"/>
              </a:rPr>
              <a:t> </a:t>
            </a:r>
            <a:r>
              <a:rPr sz="1650" u="sng" spc="4" baseline="9097" dirty="0" smtClean="0">
                <a:latin typeface="B Zar"/>
                <a:cs typeface="B Zar"/>
              </a:rPr>
              <a:t>ء</a:t>
            </a:r>
            <a:r>
              <a:rPr sz="1650" u="sng" spc="-4" baseline="9097" dirty="0" smtClean="0">
                <a:latin typeface="B Zar"/>
                <a:cs typeface="B Zar"/>
              </a:rPr>
              <a:t>ﻼ</a:t>
            </a:r>
            <a:r>
              <a:rPr sz="1650" u="sng" spc="9" baseline="9097" dirty="0" smtClean="0">
                <a:latin typeface="B Zar"/>
                <a:cs typeface="B Zar"/>
              </a:rPr>
              <a:t>ﻋ</a:t>
            </a:r>
            <a:r>
              <a:rPr sz="1650" u="sng" spc="0" baseline="9097" dirty="0" smtClean="0">
                <a:latin typeface="B Zar"/>
                <a:cs typeface="B Zar"/>
              </a:rPr>
              <a:t>ا</a:t>
            </a:r>
            <a:r>
              <a:rPr sz="1650" u="sng" spc="-4" baseline="9097" dirty="0" smtClean="0">
                <a:latin typeface="B Zar"/>
                <a:cs typeface="B Zar"/>
              </a:rPr>
              <a:t> </a:t>
            </a:r>
            <a:r>
              <a:rPr sz="1650" u="sng" spc="0" baseline="9097" dirty="0" smtClean="0">
                <a:latin typeface="B Zar"/>
                <a:cs typeface="B Zar"/>
              </a:rPr>
              <a:t>دﻻ</a:t>
            </a:r>
            <a:r>
              <a:rPr sz="1650" u="sng" spc="-4" baseline="9097" dirty="0" smtClean="0">
                <a:latin typeface="B Zar"/>
                <a:cs typeface="B Zar"/>
              </a:rPr>
              <a:t>ﻮ</a:t>
            </a:r>
            <a:r>
              <a:rPr sz="1650" u="sng" spc="0" baseline="9097" dirty="0" smtClean="0">
                <a:latin typeface="B Zar"/>
                <a:cs typeface="B Zar"/>
              </a:rPr>
              <a:t>ﻓ </a:t>
            </a:r>
            <a:r>
              <a:rPr sz="1650" u="sng" spc="14" baseline="9097" dirty="0" smtClean="0">
                <a:latin typeface="B Zar"/>
                <a:cs typeface="B Zar"/>
              </a:rPr>
              <a:t> </a:t>
            </a:r>
            <a:r>
              <a:rPr sz="1650" u="sng" spc="-4" baseline="9097" dirty="0" smtClean="0">
                <a:latin typeface="B Zar"/>
                <a:cs typeface="B Zar"/>
              </a:rPr>
              <a:t>ﻪ</a:t>
            </a:r>
            <a:r>
              <a:rPr sz="1650" u="sng" spc="14" baseline="9097" dirty="0" smtClean="0">
                <a:latin typeface="B Zar"/>
                <a:cs typeface="B Zar"/>
              </a:rPr>
              <a:t>ﺒ</a:t>
            </a:r>
            <a:r>
              <a:rPr sz="1650" u="sng" spc="-4" baseline="9097" dirty="0" smtClean="0">
                <a:latin typeface="B Zar"/>
                <a:cs typeface="B Zar"/>
              </a:rPr>
              <a:t>ﺳ</a:t>
            </a:r>
            <a:r>
              <a:rPr sz="1650" u="sng" spc="0" baseline="9097" dirty="0" smtClean="0">
                <a:latin typeface="B Zar"/>
                <a:cs typeface="B Zar"/>
              </a:rPr>
              <a:t>ﺎﺤﻣ</a:t>
            </a:r>
            <a:r>
              <a:rPr sz="1650" u="sng" spc="-4" baseline="9097" dirty="0" smtClean="0">
                <a:latin typeface="B Zar"/>
                <a:cs typeface="B Zar"/>
              </a:rPr>
              <a:t> </a:t>
            </a:r>
            <a:r>
              <a:rPr sz="1650" u="sng" spc="9" baseline="9097" dirty="0" smtClean="0">
                <a:latin typeface="B Zar"/>
                <a:cs typeface="B Zar"/>
              </a:rPr>
              <a:t>ر</a:t>
            </a:r>
            <a:r>
              <a:rPr sz="1650" u="sng" spc="0" baseline="9097" dirty="0" smtClean="0">
                <a:latin typeface="B Zar"/>
                <a:cs typeface="B Zar"/>
              </a:rPr>
              <a:t>د</a:t>
            </a:r>
            <a:r>
              <a:rPr sz="1650" u="sng" spc="-4" baseline="9097" dirty="0" smtClean="0">
                <a:latin typeface="B Zar"/>
                <a:cs typeface="B Zar"/>
              </a:rPr>
              <a:t> </a:t>
            </a:r>
            <a:r>
              <a:rPr sz="1650" u="sng" spc="9" baseline="9097" dirty="0" smtClean="0">
                <a:latin typeface="B Zar"/>
                <a:cs typeface="B Zar"/>
              </a:rPr>
              <a:t>ﯽ</a:t>
            </a:r>
            <a:r>
              <a:rPr sz="1650" u="sng" spc="0" baseline="9097" dirty="0" smtClean="0">
                <a:latin typeface="B Zar"/>
                <a:cs typeface="B Zar"/>
              </a:rPr>
              <a:t>ﺜﺤﺑ 	</a:t>
            </a:r>
            <a:endParaRPr sz="1100">
              <a:latin typeface="B Zar"/>
              <a:cs typeface="B Zar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840829" y="1939289"/>
            <a:ext cx="4116495" cy="26985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43322" algn="r">
              <a:lnSpc>
                <a:spcPts val="1764"/>
              </a:lnSpc>
              <a:spcBef>
                <a:spcPts val="88"/>
              </a:spcBef>
            </a:pPr>
            <a:r>
              <a:rPr sz="1950" spc="0" baseline="16934" dirty="0" smtClean="0">
                <a:latin typeface="B Zar"/>
                <a:cs typeface="B Zar"/>
              </a:rPr>
              <a:t>،</a:t>
            </a:r>
            <a:r>
              <a:rPr sz="1950" spc="-6" baseline="16934" dirty="0" smtClean="0">
                <a:latin typeface="B Zar"/>
                <a:cs typeface="B Zar"/>
              </a:rPr>
              <a:t> </a:t>
            </a:r>
            <a:r>
              <a:rPr sz="1950" spc="9" baseline="16934" dirty="0" smtClean="0">
                <a:latin typeface="B Zar"/>
                <a:cs typeface="B Zar"/>
              </a:rPr>
              <a:t>ﺮ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0" baseline="16934" dirty="0" smtClean="0">
                <a:latin typeface="B Zar"/>
                <a:cs typeface="B Zar"/>
              </a:rPr>
              <a:t>ﺴ</a:t>
            </a:r>
            <a:r>
              <a:rPr sz="1950" spc="-9" baseline="16934" dirty="0" smtClean="0">
                <a:latin typeface="B Zar"/>
                <a:cs typeface="B Zar"/>
              </a:rPr>
              <a:t>ﮕ</a:t>
            </a:r>
            <a:r>
              <a:rPr sz="1950" spc="0" baseline="16934" dirty="0" smtClean="0">
                <a:latin typeface="B Zar"/>
                <a:cs typeface="B Zar"/>
              </a:rPr>
              <a:t>ﻧا</a:t>
            </a:r>
            <a:r>
              <a:rPr sz="1950" spc="25" baseline="16934" dirty="0" smtClean="0">
                <a:latin typeface="B Zar"/>
                <a:cs typeface="B Zar"/>
              </a:rPr>
              <a:t> </a:t>
            </a:r>
            <a:r>
              <a:rPr sz="1950" spc="14" baseline="16934" dirty="0" smtClean="0">
                <a:latin typeface="B Zar"/>
                <a:cs typeface="B Zar"/>
              </a:rPr>
              <a:t>ﯽ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-4" baseline="16934" dirty="0" smtClean="0">
                <a:latin typeface="B Zar"/>
                <a:cs typeface="B Zar"/>
              </a:rPr>
              <a:t>ﻨﺤﻨ</a:t>
            </a:r>
            <a:r>
              <a:rPr sz="1950" spc="0" baseline="16934" dirty="0" smtClean="0">
                <a:latin typeface="B Zar"/>
                <a:cs typeface="B Zar"/>
              </a:rPr>
              <a:t>ﻣ</a:t>
            </a:r>
            <a:r>
              <a:rPr sz="1950" spc="22" baseline="16934" dirty="0" smtClean="0">
                <a:latin typeface="B Zar"/>
                <a:cs typeface="B Zar"/>
              </a:rPr>
              <a:t> </a:t>
            </a:r>
            <a:r>
              <a:rPr sz="1950" spc="14" baseline="16934" dirty="0" smtClean="0">
                <a:latin typeface="B Zar"/>
                <a:cs typeface="B Zar"/>
              </a:rPr>
              <a:t>ﯽ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0" baseline="16934" dirty="0" smtClean="0">
                <a:latin typeface="B Zar"/>
                <a:cs typeface="B Zar"/>
              </a:rPr>
              <a:t>ﺸ</a:t>
            </a:r>
            <a:r>
              <a:rPr sz="1950" spc="-4" baseline="16934" dirty="0" smtClean="0">
                <a:latin typeface="B Zar"/>
                <a:cs typeface="B Zar"/>
              </a:rPr>
              <a:t>ﺨ</a:t>
            </a:r>
            <a:r>
              <a:rPr sz="1950" spc="0" baseline="16934" dirty="0" smtClean="0">
                <a:latin typeface="B Zar"/>
                <a:cs typeface="B Zar"/>
              </a:rPr>
              <a:t>ﺑ</a:t>
            </a:r>
            <a:r>
              <a:rPr sz="1950" spc="31" baseline="16934" dirty="0" smtClean="0">
                <a:latin typeface="B Zar"/>
                <a:cs typeface="B Zar"/>
              </a:rPr>
              <a:t> </a:t>
            </a:r>
            <a:r>
              <a:rPr sz="1950" spc="0" baseline="16934" dirty="0" smtClean="0">
                <a:latin typeface="B Zar"/>
                <a:cs typeface="B Zar"/>
              </a:rPr>
              <a:t>و </a:t>
            </a:r>
            <a:r>
              <a:rPr sz="1950" spc="-4" baseline="16934" dirty="0" smtClean="0">
                <a:latin typeface="B Zar"/>
                <a:cs typeface="B Zar"/>
              </a:rPr>
              <a:t>ﯽﻋ</a:t>
            </a:r>
            <a:r>
              <a:rPr sz="1950" spc="9" baseline="16934" dirty="0" smtClean="0">
                <a:latin typeface="B Zar"/>
                <a:cs typeface="B Zar"/>
              </a:rPr>
              <a:t>ﺎ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-4" baseline="16934" dirty="0" smtClean="0">
                <a:latin typeface="B Zar"/>
                <a:cs typeface="B Zar"/>
              </a:rPr>
              <a:t>ﺠ</a:t>
            </a:r>
            <a:r>
              <a:rPr sz="1950" spc="0" baseline="16934" dirty="0" smtClean="0">
                <a:latin typeface="B Zar"/>
                <a:cs typeface="B Zar"/>
              </a:rPr>
              <a:t>ﺗ</a:t>
            </a:r>
            <a:r>
              <a:rPr sz="1950" spc="-4" baseline="16934" dirty="0" smtClean="0">
                <a:latin typeface="B Zar"/>
                <a:cs typeface="B Zar"/>
              </a:rPr>
              <a:t>ر</a:t>
            </a:r>
            <a:r>
              <a:rPr sz="1950" spc="0" baseline="16934" dirty="0" smtClean="0">
                <a:latin typeface="B Zar"/>
                <a:cs typeface="B Zar"/>
              </a:rPr>
              <a:t>ا </a:t>
            </a:r>
            <a:r>
              <a:rPr sz="1950" spc="40" baseline="16934" dirty="0" smtClean="0">
                <a:latin typeface="B Zar"/>
                <a:cs typeface="B Zar"/>
              </a:rPr>
              <a:t> </a:t>
            </a:r>
            <a:r>
              <a:rPr sz="1950" spc="-9" baseline="16934" dirty="0" smtClean="0">
                <a:latin typeface="B Zar"/>
                <a:cs typeface="B Zar"/>
              </a:rPr>
              <a:t>ﺶ</a:t>
            </a:r>
            <a:r>
              <a:rPr sz="1950" spc="0" baseline="16934" dirty="0" smtClean="0">
                <a:latin typeface="B Zar"/>
                <a:cs typeface="B Zar"/>
              </a:rPr>
              <a:t>ﻧ</a:t>
            </a:r>
            <a:r>
              <a:rPr sz="1950" spc="9" baseline="16934" dirty="0" smtClean="0">
                <a:latin typeface="B Zar"/>
                <a:cs typeface="B Zar"/>
              </a:rPr>
              <a:t>ﺎ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-14" baseline="16934" dirty="0" smtClean="0">
                <a:latin typeface="B Zar"/>
                <a:cs typeface="B Zar"/>
              </a:rPr>
              <a:t>ﻤ</a:t>
            </a:r>
            <a:r>
              <a:rPr sz="1950" spc="0" baseline="16934" dirty="0" smtClean="0">
                <a:latin typeface="B Zar"/>
                <a:cs typeface="B Zar"/>
              </a:rPr>
              <a:t>ﮐ</a:t>
            </a:r>
            <a:r>
              <a:rPr sz="1950" spc="36" baseline="16934" dirty="0" smtClean="0">
                <a:latin typeface="B Zar"/>
                <a:cs typeface="B Zar"/>
              </a:rPr>
              <a:t> </a:t>
            </a:r>
            <a:r>
              <a:rPr sz="1950" spc="9" baseline="16934" dirty="0" smtClean="0">
                <a:latin typeface="B Zar"/>
                <a:cs typeface="B Zar"/>
              </a:rPr>
              <a:t>ﺮ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-4" baseline="16934" dirty="0" smtClean="0">
                <a:latin typeface="B Zar"/>
                <a:cs typeface="B Zar"/>
              </a:rPr>
              <a:t>ﻟ</a:t>
            </a:r>
            <a:r>
              <a:rPr sz="1950" spc="-9" baseline="16934" dirty="0" smtClean="0">
                <a:latin typeface="B Zar"/>
                <a:cs typeface="B Zar"/>
              </a:rPr>
              <a:t>و</a:t>
            </a:r>
            <a:r>
              <a:rPr sz="1950" spc="0" baseline="16934" dirty="0" smtClean="0">
                <a:latin typeface="B Zar"/>
                <a:cs typeface="B Zar"/>
              </a:rPr>
              <a:t>ا</a:t>
            </a:r>
            <a:r>
              <a:rPr sz="1950" spc="17" baseline="16934" dirty="0" smtClean="0">
                <a:latin typeface="B Zar"/>
                <a:cs typeface="B Zar"/>
              </a:rPr>
              <a:t> </a:t>
            </a:r>
            <a:r>
              <a:rPr sz="1950" spc="-4" baseline="16934" dirty="0" smtClean="0">
                <a:latin typeface="B Zar"/>
                <a:cs typeface="B Zar"/>
              </a:rPr>
              <a:t>ﯽﻨﺤﻨ</a:t>
            </a:r>
            <a:r>
              <a:rPr sz="1950" spc="0" baseline="16934" dirty="0" smtClean="0">
                <a:latin typeface="B Zar"/>
                <a:cs typeface="B Zar"/>
              </a:rPr>
              <a:t>ﻣ</a:t>
            </a:r>
            <a:r>
              <a:rPr sz="1950" spc="29" baseline="16934" dirty="0" smtClean="0">
                <a:latin typeface="B Zar"/>
                <a:cs typeface="B Zar"/>
              </a:rPr>
              <a:t> </a:t>
            </a:r>
            <a:r>
              <a:rPr sz="1950" spc="0" baseline="16934" dirty="0" smtClean="0">
                <a:latin typeface="B Zar"/>
                <a:cs typeface="B Zar"/>
              </a:rPr>
              <a:t>ﺖ</a:t>
            </a:r>
            <a:r>
              <a:rPr sz="1950" spc="-14" baseline="16934" dirty="0" smtClean="0">
                <a:latin typeface="B Zar"/>
                <a:cs typeface="B Zar"/>
              </a:rPr>
              <a:t>ﻤ</a:t>
            </a:r>
            <a:r>
              <a:rPr sz="1950" spc="0" baseline="16934" dirty="0" smtClean="0">
                <a:latin typeface="B Zar"/>
                <a:cs typeface="B Zar"/>
              </a:rPr>
              <a:t>ﺴﻗ</a:t>
            </a:r>
            <a:r>
              <a:rPr sz="1950" spc="29" baseline="16934" dirty="0" smtClean="0">
                <a:latin typeface="B Zar"/>
                <a:cs typeface="B Zar"/>
              </a:rPr>
              <a:t> </a:t>
            </a:r>
            <a:r>
              <a:rPr sz="1950" spc="0" baseline="16934" dirty="0" smtClean="0">
                <a:latin typeface="B Zar"/>
                <a:cs typeface="B Zar"/>
              </a:rPr>
              <a:t>د</a:t>
            </a:r>
            <a:r>
              <a:rPr sz="1950" spc="-4" baseline="16934" dirty="0" smtClean="0">
                <a:latin typeface="B Zar"/>
                <a:cs typeface="B Zar"/>
              </a:rPr>
              <a:t>ﻻ</a:t>
            </a:r>
            <a:r>
              <a:rPr sz="1950" spc="0" baseline="16934" dirty="0" smtClean="0">
                <a:latin typeface="B Zar"/>
                <a:cs typeface="B Zar"/>
              </a:rPr>
              <a:t>ﻮﻓ</a:t>
            </a:r>
            <a:r>
              <a:rPr sz="1950" spc="24" baseline="16934" dirty="0" smtClean="0">
                <a:latin typeface="B Zar"/>
                <a:cs typeface="B Zar"/>
              </a:rPr>
              <a:t> </a:t>
            </a:r>
            <a:r>
              <a:rPr sz="1950" spc="4" baseline="16934" dirty="0" smtClean="0">
                <a:latin typeface="B Zar"/>
                <a:cs typeface="B Zar"/>
              </a:rPr>
              <a:t>ع</a:t>
            </a:r>
            <a:r>
              <a:rPr sz="1950" spc="0" baseline="16934" dirty="0" smtClean="0">
                <a:latin typeface="B Zar"/>
                <a:cs typeface="B Zar"/>
              </a:rPr>
              <a:t>ﻮﻧ</a:t>
            </a:r>
            <a:r>
              <a:rPr sz="1950" spc="28" baseline="16934" dirty="0" smtClean="0">
                <a:latin typeface="B Zar"/>
                <a:cs typeface="B Zar"/>
              </a:rPr>
              <a:t> </a:t>
            </a:r>
            <a:r>
              <a:rPr sz="1950" spc="-9" baseline="16934" dirty="0" smtClean="0">
                <a:latin typeface="B Zar"/>
                <a:cs typeface="B Zar"/>
              </a:rPr>
              <a:t>ﺮ</a:t>
            </a:r>
            <a:r>
              <a:rPr sz="1950" spc="0" baseline="16934" dirty="0" smtClean="0">
                <a:latin typeface="B Zar"/>
                <a:cs typeface="B Zar"/>
              </a:rPr>
              <a:t>ﻫ</a:t>
            </a:r>
            <a:r>
              <a:rPr sz="1950" spc="19" baseline="16934" dirty="0" smtClean="0">
                <a:latin typeface="B Zar"/>
                <a:cs typeface="B Zar"/>
              </a:rPr>
              <a:t> </a:t>
            </a:r>
            <a:r>
              <a:rPr sz="1950" spc="-4" baseline="16934" dirty="0" smtClean="0">
                <a:latin typeface="B Zar"/>
                <a:cs typeface="B Zar"/>
              </a:rPr>
              <a:t>يا</a:t>
            </a:r>
            <a:r>
              <a:rPr sz="1950" spc="-9" baseline="16934" dirty="0" smtClean="0">
                <a:latin typeface="B Zar"/>
                <a:cs typeface="B Zar"/>
              </a:rPr>
              <a:t>ﺮ</a:t>
            </a:r>
            <a:r>
              <a:rPr sz="1950" spc="0" baseline="16934" dirty="0" smtClean="0">
                <a:latin typeface="B Zar"/>
                <a:cs typeface="B Zar"/>
              </a:rPr>
              <a:t>ﺑ</a:t>
            </a:r>
            <a:endParaRPr sz="1300">
              <a:latin typeface="B Zar"/>
              <a:cs typeface="B Zar"/>
            </a:endParaRPr>
          </a:p>
          <a:p>
            <a:pPr marR="41891" indent="1246225" algn="r">
              <a:lnSpc>
                <a:spcPct val="140320"/>
              </a:lnSpc>
            </a:pPr>
            <a:r>
              <a:rPr sz="1300" spc="0" dirty="0" smtClean="0">
                <a:latin typeface="B Zar"/>
                <a:cs typeface="B Zar"/>
              </a:rPr>
              <a:t>.</a:t>
            </a:r>
            <a:r>
              <a:rPr sz="1300" spc="37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-4" dirty="0" smtClean="0">
                <a:latin typeface="B Zar"/>
                <a:cs typeface="B Zar"/>
              </a:rPr>
              <a:t>ﻨ</a:t>
            </a:r>
            <a:r>
              <a:rPr sz="1300" spc="-9" dirty="0" smtClean="0">
                <a:latin typeface="B Zar"/>
                <a:cs typeface="B Zar"/>
              </a:rPr>
              <a:t>ﻣﺎ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4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</a:t>
            </a:r>
            <a:r>
              <a:rPr sz="1300" spc="4" dirty="0" smtClean="0">
                <a:latin typeface="B Zar"/>
                <a:cs typeface="B Zar"/>
              </a:rPr>
              <a:t> ع</a:t>
            </a:r>
            <a:r>
              <a:rPr sz="1300" spc="0" dirty="0" smtClean="0">
                <a:latin typeface="B Zar"/>
                <a:cs typeface="B Zar"/>
              </a:rPr>
              <a:t>ﻮﻧ</a:t>
            </a:r>
            <a:r>
              <a:rPr sz="1300" spc="28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نآ</a:t>
            </a:r>
            <a:r>
              <a:rPr sz="1300" spc="1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67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ﯽﻋ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ﺠ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42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ﻏ</a:t>
            </a:r>
            <a:r>
              <a:rPr sz="1300" spc="47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ﺶ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43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0" dirty="0" smtClean="0">
                <a:latin typeface="B Zar"/>
                <a:cs typeface="B Zar"/>
              </a:rPr>
              <a:t>ر</a:t>
            </a:r>
            <a:r>
              <a:rPr sz="1300" spc="21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ﭻﯿﻠ</a:t>
            </a:r>
            <a:r>
              <a:rPr sz="1300" spc="0" dirty="0" smtClean="0">
                <a:latin typeface="B Zar"/>
                <a:cs typeface="B Zar"/>
              </a:rPr>
              <a:t>ﺑ </a:t>
            </a: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ﻫ</a:t>
            </a:r>
            <a:r>
              <a:rPr sz="1300" spc="1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ﻞ</a:t>
            </a:r>
            <a:r>
              <a:rPr sz="1300" spc="9" dirty="0" smtClean="0">
                <a:latin typeface="B Zar"/>
                <a:cs typeface="B Zar"/>
              </a:rPr>
              <a:t>ﮑ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ﺷ</a:t>
            </a:r>
            <a:r>
              <a:rPr sz="1300" spc="23" dirty="0" smtClean="0">
                <a:latin typeface="B Zar"/>
                <a:cs typeface="B Zar"/>
              </a:rPr>
              <a:t> </a:t>
            </a: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ﯿﯿ</a:t>
            </a:r>
            <a:r>
              <a:rPr sz="1300" spc="0" dirty="0" smtClean="0">
                <a:latin typeface="B Zar"/>
                <a:cs typeface="B Zar"/>
              </a:rPr>
              <a:t>ﻐﺗ </a:t>
            </a:r>
            <a:r>
              <a:rPr sz="1300" spc="30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ﺶ</a:t>
            </a:r>
            <a:r>
              <a:rPr sz="1300" spc="19" dirty="0" smtClean="0">
                <a:latin typeface="B Zar"/>
                <a:cs typeface="B Zar"/>
              </a:rPr>
              <a:t>ﻨ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25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ﯽ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ﻨﺤﻨ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2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و</a:t>
            </a:r>
            <a:r>
              <a:rPr sz="1300" spc="0" dirty="0" smtClean="0">
                <a:latin typeface="B Zar"/>
                <a:cs typeface="B Zar"/>
              </a:rPr>
              <a:t>ر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(</a:t>
            </a:r>
            <a:r>
              <a:rPr sz="1300" spc="-1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2</a:t>
            </a:r>
            <a:r>
              <a:rPr sz="1300" spc="-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)</a:t>
            </a:r>
            <a:r>
              <a:rPr sz="1300" spc="8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ﻞ</a:t>
            </a:r>
            <a:r>
              <a:rPr sz="1300" spc="9" dirty="0" smtClean="0">
                <a:latin typeface="B Zar"/>
                <a:cs typeface="B Zar"/>
              </a:rPr>
              <a:t>ﮑ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ﺷ</a:t>
            </a:r>
            <a:r>
              <a:rPr sz="1300" spc="38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24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ع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ﺿﻮﻣ</a:t>
            </a:r>
            <a:r>
              <a:rPr sz="1300" spc="36" dirty="0" smtClean="0">
                <a:latin typeface="B Zar"/>
                <a:cs typeface="B Zar"/>
              </a:rPr>
              <a:t> </a:t>
            </a: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ﺘﻬ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3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0" dirty="0" smtClean="0">
                <a:latin typeface="B Zar"/>
                <a:cs typeface="B Zar"/>
              </a:rPr>
              <a:t>ﺷ</a:t>
            </a:r>
            <a:r>
              <a:rPr sz="1300" spc="33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ﻦ</a:t>
            </a:r>
            <a:r>
              <a:rPr sz="1300" spc="-4" dirty="0" smtClean="0">
                <a:latin typeface="B Zar"/>
                <a:cs typeface="B Zar"/>
              </a:rPr>
              <a:t>ﺷ</a:t>
            </a:r>
            <a:r>
              <a:rPr sz="1300" spc="-9" dirty="0" smtClean="0">
                <a:latin typeface="B Zar"/>
                <a:cs typeface="B Zar"/>
              </a:rPr>
              <a:t>و</a:t>
            </a:r>
            <a:r>
              <a:rPr sz="1300" spc="0" dirty="0" smtClean="0">
                <a:latin typeface="B Zar"/>
                <a:cs typeface="B Zar"/>
              </a:rPr>
              <a:t>ر</a:t>
            </a:r>
            <a:r>
              <a:rPr sz="1300" spc="38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ﺑ</a:t>
            </a:r>
            <a:endParaRPr sz="1300">
              <a:latin typeface="B Zar"/>
              <a:cs typeface="B Zar"/>
            </a:endParaRPr>
          </a:p>
          <a:p>
            <a:pPr marL="12700" indent="2218933" algn="just">
              <a:lnSpc>
                <a:spcPct val="141153"/>
              </a:lnSpc>
            </a:pPr>
            <a:r>
              <a:rPr sz="1300" spc="0" dirty="0" smtClean="0">
                <a:latin typeface="B Zar"/>
                <a:cs typeface="B Zar"/>
              </a:rPr>
              <a:t>. ﺖﺳا</a:t>
            </a:r>
            <a:r>
              <a:rPr sz="1300" spc="2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0" dirty="0" smtClean="0">
                <a:latin typeface="B Zar"/>
                <a:cs typeface="B Zar"/>
              </a:rPr>
              <a:t>ﺷ</a:t>
            </a:r>
            <a:r>
              <a:rPr sz="1300" spc="48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-9" dirty="0" smtClean="0">
                <a:latin typeface="B Zar"/>
                <a:cs typeface="B Zar"/>
              </a:rPr>
              <a:t>و</a:t>
            </a:r>
            <a:r>
              <a:rPr sz="1300" spc="0" dirty="0" smtClean="0">
                <a:latin typeface="B Zar"/>
                <a:cs typeface="B Zar"/>
              </a:rPr>
              <a:t>آ</a:t>
            </a:r>
            <a:r>
              <a:rPr sz="1300" spc="3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ﯽﻨﺤﻨ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26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ﻦ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-10" dirty="0" smtClean="0">
                <a:latin typeface="B Zar"/>
                <a:cs typeface="B Zar"/>
              </a:rPr>
              <a:t>ﺶ</a:t>
            </a:r>
            <a:r>
              <a:rPr sz="1300" spc="-4" dirty="0" smtClean="0">
                <a:latin typeface="B Zar"/>
                <a:cs typeface="B Zar"/>
              </a:rPr>
              <a:t>ﺨ</a:t>
            </a:r>
            <a:r>
              <a:rPr sz="1300" spc="0" dirty="0" smtClean="0">
                <a:latin typeface="B Zar"/>
                <a:cs typeface="B Zar"/>
              </a:rPr>
              <a:t>ﺑ 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ﻓ</a:t>
            </a:r>
            <a:r>
              <a:rPr sz="1300" spc="17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ء</a:t>
            </a:r>
            <a:r>
              <a:rPr sz="1300" spc="25" dirty="0" smtClean="0">
                <a:latin typeface="B Zar"/>
                <a:cs typeface="B Zar"/>
              </a:rPr>
              <a:t>ﻼ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ﻋ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2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ﻫ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ﺶ</a:t>
            </a:r>
            <a:r>
              <a:rPr sz="1300" spc="19" dirty="0" smtClean="0">
                <a:latin typeface="B Zar"/>
                <a:cs typeface="B Zar"/>
              </a:rPr>
              <a:t>ﻨ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25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(</a:t>
            </a:r>
            <a:r>
              <a:rPr sz="1300" spc="8" dirty="0" smtClean="0">
                <a:latin typeface="B Zar"/>
                <a:cs typeface="B Zar"/>
              </a:rPr>
              <a:t> </a:t>
            </a:r>
            <a:r>
              <a:rPr sz="1100" i="1" spc="-34" dirty="0" smtClean="0">
                <a:latin typeface="Times New Roman"/>
                <a:cs typeface="Times New Roman"/>
              </a:rPr>
              <a:t>A</a:t>
            </a:r>
            <a:r>
              <a:rPr sz="1100" spc="0" dirty="0" smtClean="0">
                <a:latin typeface="Times New Roman"/>
                <a:cs typeface="Times New Roman"/>
              </a:rPr>
              <a:t>,</a:t>
            </a:r>
            <a:r>
              <a:rPr sz="1100" spc="-75" dirty="0" smtClean="0">
                <a:latin typeface="Times New Roman"/>
                <a:cs typeface="Times New Roman"/>
              </a:rPr>
              <a:t> </a:t>
            </a:r>
            <a:r>
              <a:rPr sz="1100" i="1" spc="0" dirty="0" smtClean="0">
                <a:latin typeface="Times New Roman"/>
                <a:cs typeface="Times New Roman"/>
              </a:rPr>
              <a:t>B</a:t>
            </a:r>
            <a:r>
              <a:rPr sz="1100" i="1" spc="-66" dirty="0" smtClean="0">
                <a:latin typeface="Times New Roman"/>
                <a:cs typeface="Times New Roman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ﻦ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)</a:t>
            </a:r>
            <a:r>
              <a:rPr sz="1300" spc="-1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ز</a:t>
            </a:r>
            <a:r>
              <a:rPr sz="1300" spc="1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ﻫ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ﻏ</a:t>
            </a:r>
            <a:r>
              <a:rPr sz="1300" spc="0" dirty="0" smtClean="0">
                <a:latin typeface="B Zar"/>
                <a:cs typeface="B Zar"/>
              </a:rPr>
              <a:t>ﻻ</a:t>
            </a:r>
            <a:r>
              <a:rPr sz="1300" spc="3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2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دﻮﺷ</a:t>
            </a:r>
            <a:r>
              <a:rPr sz="1300" spc="31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3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-9" dirty="0" smtClean="0">
                <a:latin typeface="B Zar"/>
                <a:cs typeface="B Zar"/>
              </a:rPr>
              <a:t>ﮑ</a:t>
            </a:r>
            <a:r>
              <a:rPr sz="1300" spc="-4" dirty="0" smtClean="0">
                <a:latin typeface="B Zar"/>
                <a:cs typeface="B Zar"/>
              </a:rPr>
              <a:t>ﯾر</a:t>
            </a:r>
            <a:r>
              <a:rPr sz="1300" spc="0" dirty="0" smtClean="0">
                <a:latin typeface="B Zar"/>
                <a:cs typeface="B Zar"/>
              </a:rPr>
              <a:t>ﻮﻄﻧ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0" dirty="0" smtClean="0">
                <a:latin typeface="B Zar"/>
                <a:cs typeface="B Zar"/>
              </a:rPr>
              <a:t>ﻫ </a:t>
            </a:r>
            <a:r>
              <a:rPr sz="1300" spc="-9" dirty="0" smtClean="0">
                <a:latin typeface="B Zar"/>
                <a:cs typeface="B Zar"/>
              </a:rPr>
              <a:t>ﺶ</a:t>
            </a:r>
            <a:r>
              <a:rPr sz="1300" spc="19" dirty="0" smtClean="0">
                <a:latin typeface="B Zar"/>
                <a:cs typeface="B Zar"/>
              </a:rPr>
              <a:t>ﻨ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25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(</a:t>
            </a:r>
            <a:r>
              <a:rPr sz="1300" spc="-56" dirty="0" smtClean="0">
                <a:latin typeface="B Zar"/>
                <a:cs typeface="B Zar"/>
              </a:rPr>
              <a:t> </a:t>
            </a:r>
            <a:r>
              <a:rPr sz="1100" i="1" spc="19" dirty="0" smtClean="0">
                <a:latin typeface="Times New Roman"/>
                <a:cs typeface="Times New Roman"/>
              </a:rPr>
              <a:t>B</a:t>
            </a:r>
            <a:r>
              <a:rPr sz="1100" spc="0" dirty="0" smtClean="0">
                <a:latin typeface="Times New Roman"/>
                <a:cs typeface="Times New Roman"/>
              </a:rPr>
              <a:t>,</a:t>
            </a:r>
            <a:r>
              <a:rPr sz="1100" spc="-75" dirty="0" smtClean="0">
                <a:latin typeface="Times New Roman"/>
                <a:cs typeface="Times New Roman"/>
              </a:rPr>
              <a:t> </a:t>
            </a:r>
            <a:r>
              <a:rPr sz="1100" i="1" spc="0" dirty="0" smtClean="0">
                <a:latin typeface="Times New Roman"/>
                <a:cs typeface="Times New Roman"/>
              </a:rPr>
              <a:t>H</a:t>
            </a:r>
            <a:r>
              <a:rPr sz="1100" i="1" spc="95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) </a:t>
            </a:r>
            <a:r>
              <a:rPr sz="1300" spc="13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ﻄ</a:t>
            </a:r>
            <a:r>
              <a:rPr sz="1300" spc="-4" dirty="0" smtClean="0">
                <a:latin typeface="B Zar"/>
                <a:cs typeface="B Zar"/>
              </a:rPr>
              <a:t>ﻘ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34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ﻦ</a:t>
            </a:r>
            <a:r>
              <a:rPr sz="1300" spc="19" dirty="0" smtClean="0">
                <a:latin typeface="B Zar"/>
                <a:cs typeface="B Zar"/>
              </a:rPr>
              <a:t>ﯿ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2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2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.</a:t>
            </a:r>
            <a:r>
              <a:rPr sz="1300" spc="17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</a:t>
            </a:r>
            <a:r>
              <a:rPr sz="1300" spc="-4" dirty="0" smtClean="0">
                <a:latin typeface="B Zar"/>
                <a:cs typeface="B Zar"/>
              </a:rPr>
              <a:t>ﺷا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38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-4" dirty="0" smtClean="0">
                <a:latin typeface="B Zar"/>
                <a:cs typeface="B Zar"/>
              </a:rPr>
              <a:t>ﻫا</a:t>
            </a:r>
            <a:r>
              <a:rPr sz="1300" spc="0" dirty="0" smtClean="0">
                <a:latin typeface="B Zar"/>
                <a:cs typeface="B Zar"/>
              </a:rPr>
              <a:t>ﻮ</a:t>
            </a:r>
            <a:r>
              <a:rPr sz="1300" spc="-4" dirty="0" smtClean="0">
                <a:latin typeface="B Zar"/>
                <a:cs typeface="B Zar"/>
              </a:rPr>
              <a:t>ﺨ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4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ﻌﻄﻗ</a:t>
            </a:r>
            <a:r>
              <a:rPr sz="1300" spc="2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ﺤ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41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ﺶ</a:t>
            </a:r>
            <a:r>
              <a:rPr sz="1300" spc="-4" dirty="0" smtClean="0">
                <a:latin typeface="B Zar"/>
                <a:cs typeface="B Zar"/>
              </a:rPr>
              <a:t>ﻨ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3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2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-9" dirty="0" smtClean="0">
                <a:latin typeface="B Zar"/>
                <a:cs typeface="B Zar"/>
              </a:rPr>
              <a:t>ﺛﺎ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3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ﻧﻮ</a:t>
            </a:r>
            <a:r>
              <a:rPr sz="1300" spc="-10" dirty="0" smtClean="0">
                <a:latin typeface="B Zar"/>
                <a:cs typeface="B Zar"/>
              </a:rPr>
              <a:t>ﮕ</a:t>
            </a:r>
            <a:r>
              <a:rPr sz="1300" spc="-4" dirty="0" smtClean="0">
                <a:latin typeface="B Zar"/>
                <a:cs typeface="B Zar"/>
              </a:rPr>
              <a:t>ﭽﯿ</a:t>
            </a:r>
            <a:r>
              <a:rPr sz="1300" spc="0" dirty="0" smtClean="0">
                <a:latin typeface="B Zar"/>
                <a:cs typeface="B Zar"/>
              </a:rPr>
              <a:t>ﻫ</a:t>
            </a:r>
            <a:endParaRPr sz="1300">
              <a:latin typeface="B Zar"/>
              <a:cs typeface="B Zar"/>
            </a:endParaRPr>
          </a:p>
          <a:p>
            <a:pPr marR="43073" algn="r">
              <a:lnSpc>
                <a:spcPts val="2135"/>
              </a:lnSpc>
              <a:spcBef>
                <a:spcPts val="106"/>
              </a:spcBef>
            </a:pPr>
            <a:r>
              <a:rPr sz="1950" spc="0" baseline="13855" dirty="0" smtClean="0">
                <a:latin typeface="B Zar"/>
                <a:cs typeface="B Zar"/>
              </a:rPr>
              <a:t>.</a:t>
            </a:r>
            <a:r>
              <a:rPr sz="1950" spc="27" baseline="13855" dirty="0" smtClean="0">
                <a:latin typeface="B Zar"/>
                <a:cs typeface="B Zar"/>
              </a:rPr>
              <a:t> </a:t>
            </a:r>
            <a:r>
              <a:rPr sz="1950" spc="-9" baseline="13855" dirty="0" smtClean="0">
                <a:latin typeface="B Zar"/>
                <a:cs typeface="B Zar"/>
              </a:rPr>
              <a:t>ﺪ</a:t>
            </a:r>
            <a:r>
              <a:rPr sz="1950" spc="-4" baseline="13855" dirty="0" smtClean="0">
                <a:latin typeface="B Zar"/>
                <a:cs typeface="B Zar"/>
              </a:rPr>
              <a:t>ﻨ</a:t>
            </a:r>
            <a:r>
              <a:rPr sz="1950" spc="0" baseline="13855" dirty="0" smtClean="0">
                <a:latin typeface="B Zar"/>
                <a:cs typeface="B Zar"/>
              </a:rPr>
              <a:t>ﮐ</a:t>
            </a:r>
            <a:r>
              <a:rPr sz="1950" spc="29" baseline="13855" dirty="0" smtClean="0">
                <a:latin typeface="B Zar"/>
                <a:cs typeface="B Zar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ﯽ</a:t>
            </a:r>
            <a:r>
              <a:rPr sz="1950" spc="0" baseline="13855" dirty="0" smtClean="0">
                <a:latin typeface="B Zar"/>
                <a:cs typeface="B Zar"/>
              </a:rPr>
              <a:t>ﻣ</a:t>
            </a:r>
            <a:r>
              <a:rPr sz="1950" spc="26" baseline="13855" dirty="0" smtClean="0">
                <a:latin typeface="B Zar"/>
                <a:cs typeface="B Zar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يز</a:t>
            </a:r>
            <a:r>
              <a:rPr sz="1950" spc="-9" baseline="13855" dirty="0" smtClean="0">
                <a:latin typeface="B Zar"/>
                <a:cs typeface="B Zar"/>
              </a:rPr>
              <a:t>ﺎ</a:t>
            </a:r>
            <a:r>
              <a:rPr sz="1950" spc="0" baseline="13855" dirty="0" smtClean="0">
                <a:latin typeface="B Zar"/>
                <a:cs typeface="B Zar"/>
              </a:rPr>
              <a:t>ﺑ</a:t>
            </a:r>
            <a:r>
              <a:rPr sz="1950" spc="23" baseline="13855" dirty="0" smtClean="0">
                <a:latin typeface="B Zar"/>
                <a:cs typeface="B Zar"/>
              </a:rPr>
              <a:t> </a:t>
            </a:r>
            <a:r>
              <a:rPr sz="1950" spc="-9" baseline="13855" dirty="0" smtClean="0">
                <a:latin typeface="B Zar"/>
                <a:cs typeface="B Zar"/>
              </a:rPr>
              <a:t>ﺶ</a:t>
            </a:r>
            <a:r>
              <a:rPr sz="1950" spc="-4" baseline="13855" dirty="0" smtClean="0">
                <a:latin typeface="B Zar"/>
                <a:cs typeface="B Zar"/>
              </a:rPr>
              <a:t>ﻘ</a:t>
            </a:r>
            <a:r>
              <a:rPr sz="1950" spc="0" baseline="13855" dirty="0" smtClean="0">
                <a:latin typeface="B Zar"/>
                <a:cs typeface="B Zar"/>
              </a:rPr>
              <a:t>ﻧ</a:t>
            </a:r>
            <a:r>
              <a:rPr sz="1950" spc="58" baseline="13855" dirty="0" smtClean="0">
                <a:latin typeface="B Zar"/>
                <a:cs typeface="B Zar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ر</a:t>
            </a:r>
            <a:r>
              <a:rPr sz="1950" spc="-9" baseline="13855" dirty="0" smtClean="0">
                <a:latin typeface="B Zar"/>
                <a:cs typeface="B Zar"/>
              </a:rPr>
              <a:t>ﺎ</a:t>
            </a:r>
            <a:r>
              <a:rPr sz="1950" spc="0" baseline="13855" dirty="0" smtClean="0">
                <a:latin typeface="B Zar"/>
                <a:cs typeface="B Zar"/>
              </a:rPr>
              <a:t>ﺸﻓ</a:t>
            </a:r>
            <a:r>
              <a:rPr sz="1950" spc="12" baseline="13855" dirty="0" smtClean="0">
                <a:latin typeface="B Zar"/>
                <a:cs typeface="B Zar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ر</a:t>
            </a:r>
            <a:r>
              <a:rPr sz="1950" spc="0" baseline="13855" dirty="0" smtClean="0">
                <a:latin typeface="B Zar"/>
                <a:cs typeface="B Zar"/>
              </a:rPr>
              <a:t>د</a:t>
            </a:r>
            <a:r>
              <a:rPr sz="1950" spc="24" baseline="13855" dirty="0" smtClean="0">
                <a:latin typeface="B Zar"/>
                <a:cs typeface="B Zar"/>
              </a:rPr>
              <a:t> </a:t>
            </a:r>
            <a:r>
              <a:rPr sz="1950" spc="0" baseline="13855" dirty="0" smtClean="0">
                <a:latin typeface="B Zar"/>
                <a:cs typeface="B Zar"/>
              </a:rPr>
              <a:t>د</a:t>
            </a:r>
            <a:r>
              <a:rPr sz="1950" spc="-4" baseline="13855" dirty="0" smtClean="0">
                <a:latin typeface="B Zar"/>
                <a:cs typeface="B Zar"/>
              </a:rPr>
              <a:t>ﻻ</a:t>
            </a:r>
            <a:r>
              <a:rPr sz="1950" spc="0" baseline="13855" dirty="0" smtClean="0">
                <a:latin typeface="B Zar"/>
                <a:cs typeface="B Zar"/>
              </a:rPr>
              <a:t>ﻮﻓ</a:t>
            </a:r>
            <a:r>
              <a:rPr sz="1950" spc="24" baseline="13855" dirty="0" smtClean="0">
                <a:latin typeface="B Zar"/>
                <a:cs typeface="B Zar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ء</a:t>
            </a:r>
            <a:r>
              <a:rPr sz="1950" spc="0" baseline="13855" dirty="0" smtClean="0">
                <a:latin typeface="B Zar"/>
                <a:cs typeface="B Zar"/>
              </a:rPr>
              <a:t>ﻼ</a:t>
            </a:r>
            <a:r>
              <a:rPr sz="1950" spc="-4" baseline="13855" dirty="0" smtClean="0">
                <a:latin typeface="B Zar"/>
                <a:cs typeface="B Zar"/>
              </a:rPr>
              <a:t>ﻋ</a:t>
            </a:r>
            <a:r>
              <a:rPr sz="1950" spc="0" baseline="13855" dirty="0" smtClean="0">
                <a:latin typeface="B Zar"/>
                <a:cs typeface="B Zar"/>
              </a:rPr>
              <a:t>ا</a:t>
            </a:r>
            <a:r>
              <a:rPr sz="1950" spc="39" baseline="13855" dirty="0" smtClean="0">
                <a:latin typeface="B Zar"/>
                <a:cs typeface="B Zar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ي</a:t>
            </a:r>
            <a:r>
              <a:rPr sz="1950" spc="-10" baseline="13855" dirty="0" smtClean="0">
                <a:latin typeface="B Zar"/>
                <a:cs typeface="B Zar"/>
              </a:rPr>
              <a:t>ﺎ</a:t>
            </a:r>
            <a:r>
              <a:rPr sz="1950" spc="0" baseline="13855" dirty="0" smtClean="0">
                <a:latin typeface="B Zar"/>
                <a:cs typeface="B Zar"/>
              </a:rPr>
              <a:t>ﻫ</a:t>
            </a:r>
            <a:endParaRPr sz="1300">
              <a:latin typeface="B Zar"/>
              <a:cs typeface="B Zar"/>
            </a:endParaRPr>
          </a:p>
          <a:p>
            <a:pPr marR="42432" algn="r">
              <a:lnSpc>
                <a:spcPts val="1865"/>
              </a:lnSpc>
            </a:pPr>
            <a:r>
              <a:rPr sz="1300" dirty="0" smtClean="0">
                <a:latin typeface="B Zar"/>
                <a:cs typeface="B Zar"/>
              </a:rPr>
              <a:t>ﺪ</a:t>
            </a:r>
            <a:r>
              <a:rPr sz="1300" spc="-169" dirty="0" smtClean="0">
                <a:latin typeface="B Zar"/>
                <a:cs typeface="B Zar"/>
              </a:rPr>
              <a:t> 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ﺣ</a:t>
            </a:r>
            <a:r>
              <a:rPr sz="1300" spc="-5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</a:t>
            </a:r>
            <a:r>
              <a:rPr sz="1300" spc="-1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0" dirty="0" smtClean="0">
                <a:latin typeface="B Zar"/>
                <a:cs typeface="B Zar"/>
              </a:rPr>
              <a:t>ﺪ</a:t>
            </a:r>
            <a:r>
              <a:rPr sz="1300" spc="-179" dirty="0" smtClean="0">
                <a:latin typeface="B Zar"/>
                <a:cs typeface="B Zar"/>
              </a:rPr>
              <a:t> 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ﺷ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0" dirty="0" smtClean="0">
                <a:latin typeface="B Zar"/>
                <a:cs typeface="B Zar"/>
              </a:rPr>
              <a:t>ﺪ</a:t>
            </a:r>
            <a:r>
              <a:rPr sz="1300" spc="-179" dirty="0" smtClean="0">
                <a:latin typeface="B Zar"/>
                <a:cs typeface="B Zar"/>
              </a:rPr>
              <a:t> 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-9" dirty="0" smtClean="0">
                <a:latin typeface="B Zar"/>
                <a:cs typeface="B Zar"/>
              </a:rPr>
              <a:t>ﻣﺎ</a:t>
            </a:r>
            <a:r>
              <a:rPr sz="1300" spc="0" dirty="0" smtClean="0">
                <a:latin typeface="B Zar"/>
                <a:cs typeface="B Zar"/>
              </a:rPr>
              <a:t>ﻧ </a:t>
            </a:r>
            <a:r>
              <a:rPr sz="1300" spc="212" dirty="0" smtClean="0">
                <a:latin typeface="B Zar"/>
                <a:cs typeface="B Zar"/>
              </a:rPr>
              <a:t> </a:t>
            </a:r>
            <a:r>
              <a:rPr sz="1100" i="1" spc="0" dirty="0" smtClean="0">
                <a:latin typeface="Times New Roman"/>
                <a:cs typeface="Times New Roman"/>
              </a:rPr>
              <a:t>PROPERTIO</a:t>
            </a:r>
            <a:r>
              <a:rPr sz="1100" i="1" spc="44" dirty="0" smtClean="0">
                <a:latin typeface="Times New Roman"/>
                <a:cs typeface="Times New Roman"/>
              </a:rPr>
              <a:t>N</a:t>
            </a:r>
            <a:r>
              <a:rPr sz="1100" i="1" spc="0" dirty="0" smtClean="0">
                <a:latin typeface="Times New Roman"/>
                <a:cs typeface="Times New Roman"/>
              </a:rPr>
              <a:t>AL</a:t>
            </a:r>
            <a:r>
              <a:rPr sz="1100" i="1" spc="229" dirty="0" smtClean="0">
                <a:latin typeface="Times New Roman"/>
                <a:cs typeface="Times New Roman"/>
              </a:rPr>
              <a:t> </a:t>
            </a:r>
            <a:r>
              <a:rPr sz="1100" i="1" spc="0" dirty="0" smtClean="0">
                <a:latin typeface="Times New Roman"/>
                <a:cs typeface="Times New Roman"/>
              </a:rPr>
              <a:t>LIMIT </a:t>
            </a:r>
            <a:r>
              <a:rPr sz="1100" i="1" spc="68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ﺎ</a:t>
            </a:r>
            <a:r>
              <a:rPr sz="1300" spc="-184" dirty="0" smtClean="0">
                <a:latin typeface="B Zar"/>
                <a:cs typeface="B Zar"/>
              </a:rPr>
              <a:t> 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ﯾ</a:t>
            </a:r>
            <a:r>
              <a:rPr sz="1300" spc="139" dirty="0" smtClean="0">
                <a:latin typeface="B Zar"/>
                <a:cs typeface="B Zar"/>
              </a:rPr>
              <a:t> </a:t>
            </a:r>
            <a:r>
              <a:rPr sz="1100" i="1" spc="-14" dirty="0" smtClean="0">
                <a:latin typeface="Times New Roman"/>
                <a:cs typeface="Times New Roman"/>
              </a:rPr>
              <a:t>C</a:t>
            </a:r>
            <a:r>
              <a:rPr sz="1650" i="1" spc="0" baseline="-15811" dirty="0" smtClean="0">
                <a:latin typeface="Times New Roman"/>
                <a:cs typeface="Times New Roman"/>
              </a:rPr>
              <a:t>c</a:t>
            </a:r>
            <a:r>
              <a:rPr sz="1650" i="1" spc="214" baseline="-15811" dirty="0" smtClean="0">
                <a:latin typeface="Times New Roman"/>
                <a:cs typeface="Times New Roman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0" dirty="0" smtClean="0">
                <a:latin typeface="B Zar"/>
                <a:cs typeface="B Zar"/>
              </a:rPr>
              <a:t>ر</a:t>
            </a:r>
            <a:r>
              <a:rPr sz="1300" spc="-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0" dirty="0" smtClean="0">
                <a:latin typeface="B Zar"/>
                <a:cs typeface="B Zar"/>
              </a:rPr>
              <a:t>ﺪ</a:t>
            </a:r>
            <a:r>
              <a:rPr sz="1300" spc="-179" dirty="0" smtClean="0">
                <a:latin typeface="B Zar"/>
                <a:cs typeface="B Zar"/>
              </a:rPr>
              <a:t> 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ﺣ</a:t>
            </a:r>
            <a:r>
              <a:rPr sz="1300" spc="-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0" dirty="0" smtClean="0">
                <a:latin typeface="B Zar"/>
                <a:cs typeface="B Zar"/>
              </a:rPr>
              <a:t>ﺮ</a:t>
            </a:r>
            <a:r>
              <a:rPr sz="1300" spc="-184" dirty="0" smtClean="0">
                <a:latin typeface="B Zar"/>
                <a:cs typeface="B Zar"/>
              </a:rPr>
              <a:t> 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ﻏ</a:t>
            </a:r>
            <a:r>
              <a:rPr sz="1300" spc="0" dirty="0" smtClean="0">
                <a:latin typeface="B Zar"/>
                <a:cs typeface="B Zar"/>
              </a:rPr>
              <a:t>ﻻ</a:t>
            </a:r>
            <a:r>
              <a:rPr sz="1300" spc="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ﻪ</a:t>
            </a:r>
            <a:r>
              <a:rPr sz="1300" spc="-179" dirty="0" smtClean="0">
                <a:latin typeface="B Zar"/>
                <a:cs typeface="B Zar"/>
              </a:rPr>
              <a:t> 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ﻄ</a:t>
            </a:r>
            <a:r>
              <a:rPr sz="1300" spc="-4" dirty="0" smtClean="0">
                <a:latin typeface="B Zar"/>
                <a:cs typeface="B Zar"/>
              </a:rPr>
              <a:t>ﻘ</a:t>
            </a:r>
            <a:r>
              <a:rPr sz="1300" spc="0" dirty="0" smtClean="0">
                <a:latin typeface="B Zar"/>
                <a:cs typeface="B Zar"/>
              </a:rPr>
              <a:t>ﻧ </a:t>
            </a:r>
            <a:endParaRPr sz="1300">
              <a:latin typeface="B Zar"/>
              <a:cs typeface="B Zar"/>
            </a:endParaRPr>
          </a:p>
          <a:p>
            <a:pPr marR="42432" algn="r">
              <a:lnSpc>
                <a:spcPct val="139349"/>
              </a:lnSpc>
              <a:spcBef>
                <a:spcPts val="308"/>
              </a:spcBef>
            </a:pPr>
            <a:r>
              <a:rPr sz="1300" spc="19" dirty="0" smtClean="0">
                <a:latin typeface="B Zar"/>
                <a:cs typeface="B Zar"/>
              </a:rPr>
              <a:t>ﺖ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2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ﭻ</a:t>
            </a:r>
            <a:r>
              <a:rPr sz="1300" spc="19" dirty="0" smtClean="0">
                <a:latin typeface="B Zar"/>
                <a:cs typeface="B Zar"/>
              </a:rPr>
              <a:t>ﯿ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ﻠ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3" dirty="0" smtClean="0">
                <a:latin typeface="B Zar"/>
                <a:cs typeface="B Zar"/>
              </a:rPr>
              <a:t> 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2" dirty="0" smtClean="0">
                <a:latin typeface="B Zar"/>
                <a:cs typeface="B Zar"/>
              </a:rPr>
              <a:t> </a:t>
            </a: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ﻟ</a:t>
            </a:r>
            <a:r>
              <a:rPr sz="1300" spc="-9" dirty="0" smtClean="0">
                <a:latin typeface="B Zar"/>
                <a:cs typeface="B Zar"/>
              </a:rPr>
              <a:t>و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7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ﻄﺑ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0" dirty="0" smtClean="0">
                <a:latin typeface="B Zar"/>
                <a:cs typeface="B Zar"/>
              </a:rPr>
              <a:t>ر</a:t>
            </a:r>
            <a:r>
              <a:rPr sz="1300" spc="12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ﻦ</a:t>
            </a:r>
            <a:r>
              <a:rPr sz="1300" spc="-4" dirty="0" smtClean="0">
                <a:latin typeface="B Zar"/>
                <a:cs typeface="B Zar"/>
              </a:rPr>
              <a:t>ﺘﺷا</a:t>
            </a:r>
            <a:r>
              <a:rPr sz="1300" spc="-9" dirty="0" smtClean="0">
                <a:latin typeface="B Zar"/>
                <a:cs typeface="B Zar"/>
              </a:rPr>
              <a:t>ﺬ</a:t>
            </a:r>
            <a:r>
              <a:rPr sz="1300" spc="0" dirty="0" smtClean="0">
                <a:latin typeface="B Zar"/>
                <a:cs typeface="B Zar"/>
              </a:rPr>
              <a:t>ﮔ</a:t>
            </a:r>
            <a:r>
              <a:rPr sz="1300" spc="25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1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ﺑ و ﺖﺳا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ﯽﻋ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ﺠ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32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ﻏ</a:t>
            </a:r>
            <a:r>
              <a:rPr sz="1300" spc="1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ﯽﻋ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ﺠ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-9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32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ﺶ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0" dirty="0" smtClean="0">
                <a:latin typeface="B Zar"/>
                <a:cs typeface="B Zar"/>
              </a:rPr>
              <a:t>ﮐ</a:t>
            </a:r>
            <a:endParaRPr sz="1300">
              <a:latin typeface="B Zar"/>
              <a:cs typeface="B Zar"/>
            </a:endParaRPr>
          </a:p>
          <a:p>
            <a:pPr marR="41538" algn="r">
              <a:lnSpc>
                <a:spcPts val="1920"/>
              </a:lnSpc>
              <a:spcBef>
                <a:spcPts val="110"/>
              </a:spcBef>
            </a:pPr>
            <a:r>
              <a:rPr sz="1950" spc="0" baseline="7697" dirty="0" smtClean="0">
                <a:latin typeface="B Zar"/>
                <a:cs typeface="B Zar"/>
              </a:rPr>
              <a:t>.</a:t>
            </a:r>
            <a:r>
              <a:rPr sz="1950" spc="27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ﺪ</a:t>
            </a:r>
            <a:r>
              <a:rPr sz="1950" spc="-4" baseline="7697" dirty="0" smtClean="0">
                <a:latin typeface="B Zar"/>
                <a:cs typeface="B Zar"/>
              </a:rPr>
              <a:t>ﯾ</a:t>
            </a:r>
            <a:r>
              <a:rPr sz="1950" spc="0" baseline="7697" dirty="0" smtClean="0">
                <a:latin typeface="B Zar"/>
                <a:cs typeface="B Zar"/>
              </a:rPr>
              <a:t>آ</a:t>
            </a:r>
            <a:r>
              <a:rPr sz="1950" spc="18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ﯽ</a:t>
            </a:r>
            <a:r>
              <a:rPr sz="1950" spc="0" baseline="7697" dirty="0" smtClean="0">
                <a:latin typeface="B Zar"/>
                <a:cs typeface="B Zar"/>
              </a:rPr>
              <a:t>ﻣ</a:t>
            </a:r>
            <a:endParaRPr sz="1300">
              <a:latin typeface="B Zar"/>
              <a:cs typeface="B Zar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80060" y="4712825"/>
            <a:ext cx="820993" cy="1849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97"/>
              </a:lnSpc>
              <a:spcBef>
                <a:spcPts val="30"/>
              </a:spcBef>
            </a:pPr>
            <a:r>
              <a:rPr sz="1100" i="1" spc="0" dirty="0" smtClean="0">
                <a:latin typeface="Times New Roman"/>
                <a:cs typeface="Times New Roman"/>
              </a:rPr>
              <a:t>KL       </a:t>
            </a:r>
            <a:r>
              <a:rPr sz="1100" i="1" spc="1" dirty="0" smtClean="0">
                <a:latin typeface="Times New Roman"/>
                <a:cs typeface="Times New Roman"/>
              </a:rPr>
              <a:t> </a:t>
            </a:r>
            <a:r>
              <a:rPr sz="1100" spc="-54" dirty="0" smtClean="0">
                <a:latin typeface="Times New Roman"/>
                <a:cs typeface="Times New Roman"/>
              </a:rPr>
              <a:t>2</a:t>
            </a:r>
            <a:r>
              <a:rPr sz="1100" i="1" spc="0" dirty="0" smtClean="0">
                <a:latin typeface="Symbol"/>
                <a:cs typeface="Symbol"/>
              </a:rPr>
              <a:t></a:t>
            </a:r>
            <a:r>
              <a:rPr sz="1100" i="1" spc="-1" dirty="0" smtClean="0">
                <a:latin typeface="Times New Roman"/>
                <a:cs typeface="Times New Roman"/>
              </a:rPr>
              <a:t> </a:t>
            </a:r>
            <a:r>
              <a:rPr sz="975" spc="0" baseline="44596" dirty="0" smtClean="0">
                <a:latin typeface="Times New Roman"/>
                <a:cs typeface="Times New Roman"/>
              </a:rPr>
              <a:t>2</a:t>
            </a:r>
            <a:r>
              <a:rPr sz="975" spc="-31" baseline="44596" dirty="0" smtClean="0">
                <a:latin typeface="Times New Roman"/>
                <a:cs typeface="Times New Roman"/>
              </a:rPr>
              <a:t> </a:t>
            </a:r>
            <a:r>
              <a:rPr sz="1100" i="1" spc="0" dirty="0" smtClean="0">
                <a:latin typeface="Times New Roman"/>
                <a:cs typeface="Times New Roman"/>
              </a:rPr>
              <a:t>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106509" y="4817070"/>
            <a:ext cx="125355" cy="168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70"/>
              </a:lnSpc>
              <a:spcBef>
                <a:spcPts val="63"/>
              </a:spcBef>
            </a:pPr>
            <a:r>
              <a:rPr sz="1100" spc="0" dirty="0" smtClean="0">
                <a:latin typeface="Symbol"/>
                <a:cs typeface="Symbol"/>
              </a:rPr>
              <a:t>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934900" y="4931405"/>
            <a:ext cx="102595" cy="168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i="1" spc="0" dirty="0" smtClean="0">
                <a:latin typeface="Times New Roman"/>
                <a:cs typeface="Times New Roman"/>
              </a:rPr>
              <a:t>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420254" y="4931405"/>
            <a:ext cx="3538943" cy="8725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0438">
              <a:lnSpc>
                <a:spcPts val="1245"/>
              </a:lnSpc>
              <a:spcBef>
                <a:spcPts val="62"/>
              </a:spcBef>
            </a:pPr>
            <a:r>
              <a:rPr sz="1100" i="1" spc="0" dirty="0" smtClean="0">
                <a:latin typeface="Times New Roman"/>
                <a:cs typeface="Times New Roman"/>
              </a:rPr>
              <a:t>Fy</a:t>
            </a:r>
            <a:endParaRPr sz="1100">
              <a:latin typeface="Times New Roman"/>
              <a:cs typeface="Times New Roman"/>
            </a:endParaRPr>
          </a:p>
          <a:p>
            <a:pPr marL="44452">
              <a:lnSpc>
                <a:spcPct val="138793"/>
              </a:lnSpc>
              <a:spcBef>
                <a:spcPts val="732"/>
              </a:spcBef>
            </a:pPr>
            <a:r>
              <a:rPr sz="1100" spc="0" dirty="0" smtClean="0">
                <a:latin typeface="Symbol"/>
                <a:cs typeface="Symbol"/>
              </a:rPr>
              <a:t></a:t>
            </a:r>
            <a:r>
              <a:rPr sz="1100" spc="-92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Times New Roman"/>
                <a:cs typeface="Times New Roman"/>
              </a:rPr>
              <a:t>131</a:t>
            </a:r>
            <a:r>
              <a:rPr sz="1100" spc="132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109" dirty="0" smtClean="0">
                <a:latin typeface="B Zar"/>
                <a:cs typeface="B Zar"/>
              </a:rPr>
              <a:t>ـ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ﻋ</a:t>
            </a:r>
            <a:r>
              <a:rPr sz="1300" spc="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Times New Roman"/>
                <a:cs typeface="Times New Roman"/>
              </a:rPr>
              <a:t>"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109" dirty="0" smtClean="0">
                <a:latin typeface="B Zar"/>
                <a:cs typeface="B Zar"/>
              </a:rPr>
              <a:t>ـ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ﺒﯾ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ﻘ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218" dirty="0" smtClean="0">
                <a:latin typeface="B Zar"/>
                <a:cs typeface="B Zar"/>
              </a:rPr>
              <a:t> </a:t>
            </a:r>
            <a:r>
              <a:rPr sz="1100" i="1" spc="0" dirty="0" smtClean="0">
                <a:latin typeface="Times New Roman"/>
                <a:cs typeface="Times New Roman"/>
              </a:rPr>
              <a:t>ST</a:t>
            </a:r>
            <a:r>
              <a:rPr sz="1100" i="1" spc="111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</a:t>
            </a:r>
            <a:r>
              <a:rPr sz="1100" spc="-68" dirty="0" smtClean="0">
                <a:latin typeface="Times New Roman"/>
                <a:cs typeface="Times New Roman"/>
              </a:rPr>
              <a:t> </a:t>
            </a:r>
            <a:r>
              <a:rPr sz="1100" spc="4" dirty="0" smtClean="0">
                <a:latin typeface="Times New Roman"/>
                <a:cs typeface="Times New Roman"/>
              </a:rPr>
              <a:t>3</a:t>
            </a:r>
            <a:r>
              <a:rPr sz="1100" spc="0" dirty="0" smtClean="0">
                <a:latin typeface="Times New Roman"/>
                <a:cs typeface="Times New Roman"/>
              </a:rPr>
              <a:t>7</a:t>
            </a:r>
            <a:r>
              <a:rPr sz="1100" spc="-88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109" dirty="0" smtClean="0">
                <a:latin typeface="B Zar"/>
                <a:cs typeface="B Zar"/>
              </a:rPr>
              <a:t>ـ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ﻓ</a:t>
            </a:r>
            <a:r>
              <a:rPr sz="1300" spc="13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109" dirty="0" smtClean="0">
                <a:latin typeface="B Zar"/>
                <a:cs typeface="B Zar"/>
              </a:rPr>
              <a:t>ـ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21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109" dirty="0" smtClean="0">
                <a:latin typeface="B Zar"/>
                <a:cs typeface="B Zar"/>
              </a:rPr>
              <a:t>ـ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ﺣ</a:t>
            </a:r>
            <a:r>
              <a:rPr sz="1300" spc="1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109" dirty="0" smtClean="0">
                <a:latin typeface="B Zar"/>
                <a:cs typeface="B Zar"/>
              </a:rPr>
              <a:t>ـ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ﻏ</a:t>
            </a:r>
            <a:r>
              <a:rPr sz="1300" spc="0" dirty="0" smtClean="0">
                <a:latin typeface="B Zar"/>
                <a:cs typeface="B Zar"/>
              </a:rPr>
              <a:t>ﻻ</a:t>
            </a:r>
            <a:r>
              <a:rPr sz="1300" spc="23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ﻦ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119" dirty="0" smtClean="0">
                <a:latin typeface="B Zar"/>
                <a:cs typeface="B Zar"/>
              </a:rPr>
              <a:t>ـ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ا</a:t>
            </a:r>
            <a:endParaRPr sz="1300">
              <a:latin typeface="B Zar"/>
              <a:cs typeface="B Zar"/>
            </a:endParaRPr>
          </a:p>
          <a:p>
            <a:pPr marL="1119296" marR="2710">
              <a:lnSpc>
                <a:spcPts val="1905"/>
              </a:lnSpc>
              <a:spcBef>
                <a:spcPts val="851"/>
              </a:spcBef>
            </a:pPr>
            <a:r>
              <a:rPr sz="1950" spc="0" baseline="7697" dirty="0" smtClean="0">
                <a:latin typeface="B Zar"/>
                <a:cs typeface="B Zar"/>
              </a:rPr>
              <a:t>.</a:t>
            </a:r>
            <a:r>
              <a:rPr sz="1950" spc="27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ﺪ</a:t>
            </a:r>
            <a:r>
              <a:rPr sz="1950" spc="-4" baseline="7697" dirty="0" smtClean="0">
                <a:latin typeface="B Zar"/>
                <a:cs typeface="B Zar"/>
              </a:rPr>
              <a:t>ﺷ</a:t>
            </a:r>
            <a:r>
              <a:rPr sz="1950" spc="-9" baseline="7697" dirty="0" smtClean="0">
                <a:latin typeface="B Zar"/>
                <a:cs typeface="B Zar"/>
              </a:rPr>
              <a:t>ﺎ</a:t>
            </a:r>
            <a:r>
              <a:rPr sz="1950" spc="0" baseline="7697" dirty="0" smtClean="0">
                <a:latin typeface="B Zar"/>
                <a:cs typeface="B Zar"/>
              </a:rPr>
              <a:t>ﺑ</a:t>
            </a:r>
            <a:r>
              <a:rPr sz="1950" spc="32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ﯽ</a:t>
            </a:r>
            <a:r>
              <a:rPr sz="1950" spc="0" baseline="7697" dirty="0" smtClean="0">
                <a:latin typeface="B Zar"/>
                <a:cs typeface="B Zar"/>
              </a:rPr>
              <a:t>ﻣ        </a:t>
            </a:r>
            <a:r>
              <a:rPr sz="1950" spc="71" baseline="7697" dirty="0" smtClean="0">
                <a:latin typeface="B Zar"/>
                <a:cs typeface="B Zar"/>
              </a:rPr>
              <a:t> </a:t>
            </a:r>
            <a:r>
              <a:rPr sz="1650" spc="0" baseline="12367" dirty="0" smtClean="0">
                <a:latin typeface="Symbol"/>
                <a:cs typeface="Symbol"/>
              </a:rPr>
              <a:t></a:t>
            </a:r>
            <a:r>
              <a:rPr sz="1650" spc="-87" baseline="13176" dirty="0" smtClean="0">
                <a:latin typeface="Times New Roman"/>
                <a:cs typeface="Times New Roman"/>
              </a:rPr>
              <a:t> </a:t>
            </a:r>
            <a:r>
              <a:rPr sz="1650" spc="0" baseline="13176" dirty="0" smtClean="0">
                <a:latin typeface="Times New Roman"/>
                <a:cs typeface="Times New Roman"/>
              </a:rPr>
              <a:t>107</a:t>
            </a:r>
            <a:r>
              <a:rPr sz="1650" spc="267" baseline="13176" dirty="0" smtClean="0">
                <a:latin typeface="Times New Roman"/>
                <a:cs typeface="Times New Roman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0" baseline="7697" dirty="0" smtClean="0">
                <a:latin typeface="B Zar"/>
                <a:cs typeface="B Zar"/>
              </a:rPr>
              <a:t>ﺑ</a:t>
            </a:r>
            <a:r>
              <a:rPr sz="1950" spc="-4" baseline="7697" dirty="0" smtClean="0">
                <a:latin typeface="B Zar"/>
                <a:cs typeface="B Zar"/>
              </a:rPr>
              <a:t>ا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0" baseline="7697" dirty="0" smtClean="0">
                <a:latin typeface="B Zar"/>
                <a:cs typeface="B Zar"/>
              </a:rPr>
              <a:t>ﺑ  </a:t>
            </a:r>
            <a:r>
              <a:rPr sz="1950" spc="46" baseline="7697" dirty="0" smtClean="0">
                <a:latin typeface="B Zar"/>
                <a:cs typeface="B Zar"/>
              </a:rPr>
              <a:t> </a:t>
            </a:r>
            <a:r>
              <a:rPr sz="1650" i="1" spc="0" baseline="13176" dirty="0" smtClean="0">
                <a:latin typeface="Times New Roman"/>
                <a:cs typeface="Times New Roman"/>
              </a:rPr>
              <a:t>ST</a:t>
            </a:r>
            <a:r>
              <a:rPr sz="1650" i="1" spc="103" baseline="13176" dirty="0" smtClean="0">
                <a:latin typeface="Times New Roman"/>
                <a:cs typeface="Times New Roman"/>
              </a:rPr>
              <a:t> </a:t>
            </a:r>
            <a:r>
              <a:rPr sz="1650" spc="0" baseline="12367" dirty="0" smtClean="0">
                <a:latin typeface="Symbol"/>
                <a:cs typeface="Symbol"/>
              </a:rPr>
              <a:t></a:t>
            </a:r>
            <a:r>
              <a:rPr sz="1650" spc="-72" baseline="13176" dirty="0" smtClean="0">
                <a:latin typeface="Times New Roman"/>
                <a:cs typeface="Times New Roman"/>
              </a:rPr>
              <a:t> </a:t>
            </a:r>
            <a:r>
              <a:rPr sz="1650" spc="0" baseline="13176" dirty="0" smtClean="0">
                <a:latin typeface="Times New Roman"/>
                <a:cs typeface="Times New Roman"/>
              </a:rPr>
              <a:t>52</a:t>
            </a:r>
            <a:r>
              <a:rPr sz="1650" spc="-42" baseline="13176" dirty="0" smtClean="0">
                <a:latin typeface="Times New Roman"/>
                <a:cs typeface="Times New Roman"/>
              </a:rPr>
              <a:t> </a:t>
            </a:r>
            <a:r>
              <a:rPr sz="1650" spc="0" baseline="12367" dirty="0" smtClean="0">
                <a:latin typeface="Symbol"/>
                <a:cs typeface="Symbol"/>
              </a:rPr>
              <a:t></a:t>
            </a:r>
            <a:r>
              <a:rPr sz="1650" spc="-72" baseline="13176" dirty="0" smtClean="0">
                <a:latin typeface="Times New Roman"/>
                <a:cs typeface="Times New Roman"/>
              </a:rPr>
              <a:t> </a:t>
            </a:r>
            <a:r>
              <a:rPr sz="1650" spc="0" baseline="13176" dirty="0" smtClean="0">
                <a:latin typeface="Times New Roman"/>
                <a:cs typeface="Times New Roman"/>
              </a:rPr>
              <a:t>3</a:t>
            </a:r>
            <a:r>
              <a:rPr sz="1650" spc="-78" baseline="13176" dirty="0" smtClean="0">
                <a:latin typeface="Times New Roman"/>
                <a:cs typeface="Times New Roman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-4" baseline="7697" dirty="0" smtClean="0">
                <a:latin typeface="B Zar"/>
                <a:cs typeface="B Zar"/>
              </a:rPr>
              <a:t>ﻻ</a:t>
            </a:r>
            <a:r>
              <a:rPr sz="1950" spc="0" baseline="7697" dirty="0" smtClean="0">
                <a:latin typeface="B Zar"/>
                <a:cs typeface="B Zar"/>
              </a:rPr>
              <a:t>ﻮﻓ</a:t>
            </a:r>
            <a:endParaRPr sz="1300">
              <a:latin typeface="B Zar"/>
              <a:cs typeface="B Zar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225943" y="5135317"/>
            <a:ext cx="221893" cy="1687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i="1" spc="0" dirty="0" smtClean="0">
                <a:latin typeface="Times New Roman"/>
                <a:cs typeface="Times New Roman"/>
              </a:rPr>
              <a:t>KL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840829" y="5239907"/>
            <a:ext cx="365887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sz="1950" spc="-4" baseline="10776" dirty="0" smtClean="0">
                <a:latin typeface="B Zar"/>
                <a:cs typeface="B Zar"/>
              </a:rPr>
              <a:t>يا</a:t>
            </a:r>
            <a:r>
              <a:rPr sz="1950" spc="-9" baseline="10776" dirty="0" smtClean="0">
                <a:latin typeface="B Zar"/>
                <a:cs typeface="B Zar"/>
              </a:rPr>
              <a:t>ﺮ</a:t>
            </a:r>
            <a:r>
              <a:rPr sz="1950" spc="-29" baseline="10776" dirty="0" smtClean="0">
                <a:latin typeface="B Zar"/>
                <a:cs typeface="B Zar"/>
              </a:rPr>
              <a:t>ـ</a:t>
            </a:r>
            <a:r>
              <a:rPr sz="1950" spc="-109" baseline="10776" dirty="0" smtClean="0">
                <a:latin typeface="B Zar"/>
                <a:cs typeface="B Zar"/>
              </a:rPr>
              <a:t>ـ</a:t>
            </a:r>
            <a:r>
              <a:rPr sz="1950" spc="-29" baseline="10776" dirty="0" smtClean="0">
                <a:latin typeface="B Zar"/>
                <a:cs typeface="B Zar"/>
              </a:rPr>
              <a:t>ـ</a:t>
            </a:r>
            <a:r>
              <a:rPr sz="1950" spc="0" baseline="10776" dirty="0" smtClean="0">
                <a:latin typeface="B Zar"/>
                <a:cs typeface="B Zar"/>
              </a:rPr>
              <a:t>ﺑ</a:t>
            </a:r>
            <a:endParaRPr sz="1300">
              <a:latin typeface="B Zar"/>
              <a:cs typeface="B Zar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80690" y="5337656"/>
            <a:ext cx="102562" cy="1687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i="1" spc="0" dirty="0" smtClean="0">
                <a:latin typeface="Times New Roman"/>
                <a:cs typeface="Times New Roman"/>
              </a:rPr>
              <a:t>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067047" y="5505649"/>
            <a:ext cx="221894" cy="1687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i="1" spc="0" dirty="0" smtClean="0">
                <a:latin typeface="Times New Roman"/>
                <a:cs typeface="Times New Roman"/>
              </a:rPr>
              <a:t>KL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840829" y="5707988"/>
            <a:ext cx="4115325" cy="4025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70375" marR="1742387" algn="ctr">
              <a:lnSpc>
                <a:spcPts val="1245"/>
              </a:lnSpc>
              <a:spcBef>
                <a:spcPts val="62"/>
              </a:spcBef>
            </a:pPr>
            <a:r>
              <a:rPr sz="1100" i="1" spc="0" dirty="0" smtClean="0">
                <a:latin typeface="Times New Roman"/>
                <a:cs typeface="Times New Roman"/>
              </a:rPr>
              <a:t>r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905"/>
              </a:lnSpc>
              <a:spcBef>
                <a:spcPts val="48"/>
              </a:spcBef>
            </a:pPr>
            <a:r>
              <a:rPr sz="1950" spc="0" baseline="7697" dirty="0" smtClean="0">
                <a:latin typeface="B Zar"/>
                <a:cs typeface="B Zar"/>
              </a:rPr>
              <a:t>ن</a:t>
            </a:r>
            <a:r>
              <a:rPr sz="1950" spc="54" baseline="7697" dirty="0" smtClean="0">
                <a:latin typeface="B Zar"/>
                <a:cs typeface="B Zar"/>
              </a:rPr>
              <a:t>ﺎ</a:t>
            </a:r>
            <a:r>
              <a:rPr sz="1950" spc="-29" baseline="7697" dirty="0" smtClean="0">
                <a:latin typeface="B Zar"/>
                <a:cs typeface="B Zar"/>
              </a:rPr>
              <a:t>ـ</a:t>
            </a:r>
            <a:r>
              <a:rPr sz="1950" spc="-4" baseline="7697" dirty="0" smtClean="0">
                <a:latin typeface="B Zar"/>
                <a:cs typeface="B Zar"/>
              </a:rPr>
              <a:t>ﻨﯿ</a:t>
            </a:r>
            <a:r>
              <a:rPr sz="1950" spc="-14" baseline="7697" dirty="0" smtClean="0">
                <a:latin typeface="B Zar"/>
                <a:cs typeface="B Zar"/>
              </a:rPr>
              <a:t>ﻤ</a:t>
            </a:r>
            <a:r>
              <a:rPr sz="1950" spc="-9" baseline="7697" dirty="0" smtClean="0">
                <a:latin typeface="B Zar"/>
                <a:cs typeface="B Zar"/>
              </a:rPr>
              <a:t>ﻃ</a:t>
            </a:r>
            <a:r>
              <a:rPr sz="1950" spc="0" baseline="7697" dirty="0" smtClean="0">
                <a:latin typeface="B Zar"/>
                <a:cs typeface="B Zar"/>
              </a:rPr>
              <a:t>ا</a:t>
            </a:r>
            <a:r>
              <a:rPr sz="1950" spc="20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ﺐ</a:t>
            </a:r>
            <a:r>
              <a:rPr sz="1950" spc="-4" baseline="7697" dirty="0" smtClean="0">
                <a:latin typeface="B Zar"/>
                <a:cs typeface="B Zar"/>
              </a:rPr>
              <a:t>ﯾ</a:t>
            </a:r>
            <a:r>
              <a:rPr sz="1950" spc="54" baseline="7697" dirty="0" smtClean="0">
                <a:latin typeface="B Zar"/>
                <a:cs typeface="B Zar"/>
              </a:rPr>
              <a:t>ﺮ</a:t>
            </a:r>
            <a:r>
              <a:rPr sz="1950" spc="-29" baseline="7697" dirty="0" smtClean="0">
                <a:latin typeface="B Zar"/>
                <a:cs typeface="B Zar"/>
              </a:rPr>
              <a:t>ـ</a:t>
            </a:r>
            <a:r>
              <a:rPr sz="1950" spc="0" baseline="7697" dirty="0" smtClean="0">
                <a:latin typeface="B Zar"/>
                <a:cs typeface="B Zar"/>
              </a:rPr>
              <a:t>ﺿ</a:t>
            </a:r>
            <a:r>
              <a:rPr sz="1950" spc="24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ﯽﻋ</a:t>
            </a:r>
            <a:r>
              <a:rPr sz="1950" spc="54" baseline="7697" dirty="0" smtClean="0">
                <a:latin typeface="B Zar"/>
                <a:cs typeface="B Zar"/>
              </a:rPr>
              <a:t>ﺎ</a:t>
            </a:r>
            <a:r>
              <a:rPr sz="1950" spc="-29" baseline="7697" dirty="0" smtClean="0">
                <a:latin typeface="B Zar"/>
                <a:cs typeface="B Zar"/>
              </a:rPr>
              <a:t>ـ</a:t>
            </a:r>
            <a:r>
              <a:rPr sz="1950" spc="-4" baseline="7697" dirty="0" smtClean="0">
                <a:latin typeface="B Zar"/>
                <a:cs typeface="B Zar"/>
              </a:rPr>
              <a:t>ﺠ</a:t>
            </a:r>
            <a:r>
              <a:rPr sz="1950" spc="0" baseline="7697" dirty="0" smtClean="0">
                <a:latin typeface="B Zar"/>
                <a:cs typeface="B Zar"/>
              </a:rPr>
              <a:t>ﺗ</a:t>
            </a:r>
            <a:r>
              <a:rPr sz="1950" spc="-4" baseline="7697" dirty="0" smtClean="0">
                <a:latin typeface="B Zar"/>
                <a:cs typeface="B Zar"/>
              </a:rPr>
              <a:t>ر</a:t>
            </a:r>
            <a:r>
              <a:rPr sz="1950" spc="0" baseline="7697" dirty="0" smtClean="0">
                <a:latin typeface="B Zar"/>
                <a:cs typeface="B Zar"/>
              </a:rPr>
              <a:t>ا</a:t>
            </a:r>
            <a:r>
              <a:rPr sz="1950" spc="25" baseline="7697" dirty="0" smtClean="0">
                <a:latin typeface="B Zar"/>
                <a:cs typeface="B Zar"/>
              </a:rPr>
              <a:t> </a:t>
            </a:r>
            <a:r>
              <a:rPr sz="1950" spc="59" baseline="7697" dirty="0" smtClean="0">
                <a:latin typeface="B Zar"/>
                <a:cs typeface="B Zar"/>
              </a:rPr>
              <a:t>ﻪ</a:t>
            </a:r>
            <a:r>
              <a:rPr sz="1950" spc="-29" baseline="7697" dirty="0" smtClean="0">
                <a:latin typeface="B Zar"/>
                <a:cs typeface="B Zar"/>
              </a:rPr>
              <a:t>ـ</a:t>
            </a:r>
            <a:r>
              <a:rPr sz="1950" spc="-4" baseline="7697" dirty="0" smtClean="0">
                <a:latin typeface="B Zar"/>
                <a:cs typeface="B Zar"/>
              </a:rPr>
              <a:t>ﻨ</a:t>
            </a:r>
            <a:r>
              <a:rPr sz="1950" spc="-9" baseline="7697" dirty="0" smtClean="0">
                <a:latin typeface="B Zar"/>
                <a:cs typeface="B Zar"/>
              </a:rPr>
              <a:t>ﻣ</a:t>
            </a:r>
            <a:r>
              <a:rPr sz="1950" spc="-4" baseline="7697" dirty="0" smtClean="0">
                <a:latin typeface="B Zar"/>
                <a:cs typeface="B Zar"/>
              </a:rPr>
              <a:t>ا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16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ر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4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ي</a:t>
            </a:r>
            <a:r>
              <a:rPr sz="1950" spc="-14" baseline="7697" dirty="0" smtClean="0">
                <a:latin typeface="B Zar"/>
                <a:cs typeface="B Zar"/>
              </a:rPr>
              <a:t>ر</a:t>
            </a:r>
            <a:r>
              <a:rPr sz="1950" spc="44" baseline="7697" dirty="0" smtClean="0">
                <a:latin typeface="B Zar"/>
                <a:cs typeface="B Zar"/>
              </a:rPr>
              <a:t>ﺎ</a:t>
            </a:r>
            <a:r>
              <a:rPr sz="1950" spc="-29" baseline="7697" dirty="0" smtClean="0">
                <a:latin typeface="B Zar"/>
                <a:cs typeface="B Zar"/>
              </a:rPr>
              <a:t>ـ</a:t>
            </a:r>
            <a:r>
              <a:rPr sz="1950" spc="0" baseline="7697" dirty="0" smtClean="0">
                <a:latin typeface="B Zar"/>
                <a:cs typeface="B Zar"/>
              </a:rPr>
              <a:t>ﺸﻓ</a:t>
            </a:r>
            <a:r>
              <a:rPr sz="1950" spc="13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ت</a:t>
            </a:r>
            <a:r>
              <a:rPr sz="1950" spc="54" baseline="7697" dirty="0" smtClean="0">
                <a:latin typeface="B Zar"/>
                <a:cs typeface="B Zar"/>
              </a:rPr>
              <a:t>ﺎ</a:t>
            </a:r>
            <a:r>
              <a:rPr sz="1950" spc="-29" baseline="7697" dirty="0" smtClean="0">
                <a:latin typeface="B Zar"/>
                <a:cs typeface="B Zar"/>
              </a:rPr>
              <a:t>ـ</a:t>
            </a:r>
            <a:r>
              <a:rPr sz="1950" spc="0" baseline="7697" dirty="0" smtClean="0">
                <a:latin typeface="B Zar"/>
                <a:cs typeface="B Zar"/>
              </a:rPr>
              <a:t>ﻌﻄﻗ</a:t>
            </a:r>
            <a:r>
              <a:rPr sz="1950" spc="14" baseline="7697" dirty="0" smtClean="0">
                <a:latin typeface="B Zar"/>
                <a:cs typeface="B Zar"/>
              </a:rPr>
              <a:t> </a:t>
            </a:r>
            <a:r>
              <a:rPr sz="1950" spc="59" baseline="7697" dirty="0" smtClean="0">
                <a:latin typeface="B Zar"/>
                <a:cs typeface="B Zar"/>
              </a:rPr>
              <a:t>ﯽ</a:t>
            </a:r>
            <a:r>
              <a:rPr sz="1950" spc="-29" baseline="7697" dirty="0" smtClean="0">
                <a:latin typeface="B Zar"/>
                <a:cs typeface="B Zar"/>
              </a:rPr>
              <a:t>ـ</a:t>
            </a:r>
            <a:r>
              <a:rPr sz="1950" spc="-9" baseline="7697" dirty="0" smtClean="0">
                <a:latin typeface="B Zar"/>
                <a:cs typeface="B Zar"/>
              </a:rPr>
              <a:t>ﺣ</a:t>
            </a:r>
            <a:r>
              <a:rPr sz="1950" spc="-4" baseline="7697" dirty="0" smtClean="0">
                <a:latin typeface="B Zar"/>
                <a:cs typeface="B Zar"/>
              </a:rPr>
              <a:t>ا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0" baseline="7697" dirty="0" smtClean="0">
                <a:latin typeface="B Zar"/>
                <a:cs typeface="B Zar"/>
              </a:rPr>
              <a:t>ﻃ</a:t>
            </a:r>
            <a:r>
              <a:rPr sz="1950" spc="15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يا</a:t>
            </a:r>
            <a:r>
              <a:rPr sz="1950" spc="54" baseline="7697" dirty="0" smtClean="0">
                <a:latin typeface="B Zar"/>
                <a:cs typeface="B Zar"/>
              </a:rPr>
              <a:t>ﺮ</a:t>
            </a:r>
            <a:r>
              <a:rPr sz="1950" spc="-29" baseline="7697" dirty="0" smtClean="0">
                <a:latin typeface="B Zar"/>
                <a:cs typeface="B Zar"/>
              </a:rPr>
              <a:t>ـ</a:t>
            </a:r>
            <a:r>
              <a:rPr sz="1950" spc="0" baseline="7697" dirty="0" smtClean="0">
                <a:latin typeface="B Zar"/>
                <a:cs typeface="B Zar"/>
              </a:rPr>
              <a:t>ﺑ </a:t>
            </a:r>
            <a:r>
              <a:rPr sz="1950" spc="30" baseline="7697" dirty="0" smtClean="0">
                <a:latin typeface="B Zar"/>
                <a:cs typeface="B Zar"/>
              </a:rPr>
              <a:t> </a:t>
            </a:r>
            <a:r>
              <a:rPr sz="1650" i="1" spc="0" baseline="13176" dirty="0" smtClean="0">
                <a:latin typeface="Times New Roman"/>
                <a:cs typeface="Times New Roman"/>
              </a:rPr>
              <a:t>AISC </a:t>
            </a:r>
            <a:r>
              <a:rPr sz="1650" i="1" spc="3" baseline="13176" dirty="0" smtClean="0">
                <a:latin typeface="Times New Roman"/>
                <a:cs typeface="Times New Roman"/>
              </a:rPr>
              <a:t> </a:t>
            </a:r>
            <a:r>
              <a:rPr sz="1950" spc="50" baseline="7697" dirty="0" smtClean="0">
                <a:latin typeface="B Zar"/>
                <a:cs typeface="B Zar"/>
              </a:rPr>
              <a:t>ﻪ</a:t>
            </a:r>
            <a:r>
              <a:rPr sz="1950" spc="-30" baseline="7697" dirty="0" smtClean="0">
                <a:latin typeface="B Zar"/>
                <a:cs typeface="B Zar"/>
              </a:rPr>
              <a:t>ـ</a:t>
            </a:r>
            <a:r>
              <a:rPr sz="1950" spc="-10" baseline="7697" dirty="0" smtClean="0">
                <a:latin typeface="B Zar"/>
                <a:cs typeface="B Zar"/>
              </a:rPr>
              <a:t>ﻣﺎ</a:t>
            </a:r>
            <a:r>
              <a:rPr sz="1950" spc="-4" baseline="7697" dirty="0" smtClean="0">
                <a:latin typeface="B Zar"/>
                <a:cs typeface="B Zar"/>
              </a:rPr>
              <a:t>ﻨﯿﺋ</a:t>
            </a:r>
            <a:r>
              <a:rPr sz="1950" spc="0" baseline="7697" dirty="0" smtClean="0">
                <a:latin typeface="B Zar"/>
                <a:cs typeface="B Zar"/>
              </a:rPr>
              <a:t>آ</a:t>
            </a:r>
            <a:endParaRPr sz="1300">
              <a:latin typeface="B Zar"/>
              <a:cs typeface="B Zar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975237" y="6184741"/>
            <a:ext cx="886253" cy="3611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780"/>
              </a:lnSpc>
              <a:spcBef>
                <a:spcPts val="89"/>
              </a:spcBef>
            </a:pPr>
            <a:r>
              <a:rPr sz="1650" i="1" spc="0" baseline="-13176" dirty="0" smtClean="0">
                <a:latin typeface="Times New Roman"/>
                <a:cs typeface="Times New Roman"/>
              </a:rPr>
              <a:t>SF</a:t>
            </a:r>
            <a:r>
              <a:rPr sz="1650" i="1" spc="92" baseline="-13176" dirty="0" smtClean="0">
                <a:latin typeface="Times New Roman"/>
                <a:cs typeface="Times New Roman"/>
              </a:rPr>
              <a:t> </a:t>
            </a:r>
            <a:r>
              <a:rPr sz="1650" spc="0" baseline="-12367" dirty="0" smtClean="0">
                <a:latin typeface="Symbol"/>
                <a:cs typeface="Symbol"/>
              </a:rPr>
              <a:t></a:t>
            </a:r>
            <a:r>
              <a:rPr sz="1650" spc="-4" baseline="-13176" dirty="0" smtClean="0">
                <a:latin typeface="Times New Roman"/>
                <a:cs typeface="Times New Roman"/>
              </a:rPr>
              <a:t> </a:t>
            </a:r>
            <a:r>
              <a:rPr sz="1650" spc="-191" baseline="23717" dirty="0" smtClean="0">
                <a:latin typeface="Times New Roman"/>
                <a:cs typeface="Times New Roman"/>
              </a:rPr>
              <a:t> </a:t>
            </a:r>
            <a:r>
              <a:rPr sz="1650" u="sng" spc="4" baseline="23717" dirty="0" smtClean="0">
                <a:latin typeface="Times New Roman"/>
                <a:cs typeface="Times New Roman"/>
              </a:rPr>
              <a:t>2</a:t>
            </a:r>
            <a:r>
              <a:rPr sz="1650" u="sng" spc="0" baseline="23717" dirty="0" smtClean="0">
                <a:latin typeface="Times New Roman"/>
                <a:cs typeface="Times New Roman"/>
              </a:rPr>
              <a:t>3</a:t>
            </a:r>
            <a:r>
              <a:rPr sz="1650" spc="23" baseline="23717" dirty="0" smtClean="0">
                <a:latin typeface="Times New Roman"/>
                <a:cs typeface="Times New Roman"/>
              </a:rPr>
              <a:t> </a:t>
            </a:r>
            <a:r>
              <a:rPr sz="1650" spc="0" baseline="-12367" dirty="0" smtClean="0">
                <a:latin typeface="Symbol"/>
                <a:cs typeface="Symbol"/>
              </a:rPr>
              <a:t></a:t>
            </a:r>
            <a:r>
              <a:rPr sz="1650" spc="-129" baseline="-13176" dirty="0" smtClean="0">
                <a:latin typeface="Times New Roman"/>
                <a:cs typeface="Times New Roman"/>
              </a:rPr>
              <a:t> </a:t>
            </a:r>
            <a:r>
              <a:rPr sz="1650" spc="9" baseline="-13176" dirty="0" smtClean="0">
                <a:latin typeface="Times New Roman"/>
                <a:cs typeface="Times New Roman"/>
              </a:rPr>
              <a:t>1</a:t>
            </a:r>
            <a:r>
              <a:rPr sz="1650" spc="4" baseline="-13176" dirty="0" smtClean="0">
                <a:latin typeface="Times New Roman"/>
                <a:cs typeface="Times New Roman"/>
              </a:rPr>
              <a:t>.9</a:t>
            </a:r>
            <a:r>
              <a:rPr sz="1650" spc="0" baseline="-13176" dirty="0" smtClean="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304260" marR="396194" algn="ctr">
              <a:lnSpc>
                <a:spcPts val="985"/>
              </a:lnSpc>
            </a:pPr>
            <a:r>
              <a:rPr sz="1650" spc="4" baseline="2635" dirty="0" smtClean="0">
                <a:latin typeface="Times New Roman"/>
                <a:cs typeface="Times New Roman"/>
              </a:rPr>
              <a:t>1</a:t>
            </a:r>
            <a:r>
              <a:rPr sz="1650" spc="0" baseline="2635" dirty="0" smtClean="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52673" y="6181596"/>
            <a:ext cx="2878523" cy="7379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12626">
              <a:lnSpc>
                <a:spcPts val="1885"/>
              </a:lnSpc>
              <a:spcBef>
                <a:spcPts val="94"/>
              </a:spcBef>
            </a:pPr>
            <a:r>
              <a:rPr sz="1950" spc="0" baseline="15395" dirty="0" smtClean="0">
                <a:latin typeface="B Zar"/>
                <a:cs typeface="B Zar"/>
              </a:rPr>
              <a:t>: </a:t>
            </a:r>
            <a:r>
              <a:rPr sz="1950" spc="32" baseline="15395" dirty="0" smtClean="0">
                <a:latin typeface="B Zar"/>
                <a:cs typeface="B Zar"/>
              </a:rPr>
              <a:t> </a:t>
            </a:r>
            <a:r>
              <a:rPr sz="1950" spc="0" baseline="15395" dirty="0" smtClean="0">
                <a:latin typeface="B Zar"/>
                <a:cs typeface="B Zar"/>
              </a:rPr>
              <a:t>لد</a:t>
            </a:r>
            <a:r>
              <a:rPr sz="1950" spc="-9" baseline="15395" dirty="0" smtClean="0">
                <a:latin typeface="B Zar"/>
                <a:cs typeface="B Zar"/>
              </a:rPr>
              <a:t>ﺎ</a:t>
            </a:r>
            <a:r>
              <a:rPr sz="1950" spc="0" baseline="15395" dirty="0" smtClean="0">
                <a:latin typeface="B Zar"/>
                <a:cs typeface="B Zar"/>
              </a:rPr>
              <a:t>ﻌﻣ</a:t>
            </a:r>
            <a:r>
              <a:rPr sz="1950" spc="27" baseline="15395" dirty="0" smtClean="0">
                <a:latin typeface="B Zar"/>
                <a:cs typeface="B Zar"/>
              </a:rPr>
              <a:t> </a:t>
            </a:r>
            <a:r>
              <a:rPr sz="1950" spc="0" baseline="15395" dirty="0" smtClean="0">
                <a:latin typeface="B Zar"/>
                <a:cs typeface="B Zar"/>
              </a:rPr>
              <a:t>ﺖﺑ</a:t>
            </a:r>
            <a:r>
              <a:rPr sz="1950" spc="-9" baseline="15395" dirty="0" smtClean="0">
                <a:latin typeface="B Zar"/>
                <a:cs typeface="B Zar"/>
              </a:rPr>
              <a:t>ﺎ</a:t>
            </a:r>
            <a:r>
              <a:rPr sz="1950" spc="0" baseline="15395" dirty="0" smtClean="0">
                <a:latin typeface="B Zar"/>
                <a:cs typeface="B Zar"/>
              </a:rPr>
              <a:t>ﺛ</a:t>
            </a:r>
            <a:r>
              <a:rPr sz="1950" spc="186" baseline="15395" dirty="0" smtClean="0">
                <a:latin typeface="B Zar"/>
                <a:cs typeface="B Zar"/>
              </a:rPr>
              <a:t> </a:t>
            </a:r>
            <a:r>
              <a:rPr sz="1650" spc="50" baseline="26352" dirty="0" smtClean="0">
                <a:latin typeface="Times New Roman"/>
                <a:cs typeface="Times New Roman"/>
              </a:rPr>
              <a:t>(</a:t>
            </a:r>
            <a:r>
              <a:rPr sz="1650" i="1" spc="0" baseline="26352" dirty="0" smtClean="0">
                <a:latin typeface="Times New Roman"/>
                <a:cs typeface="Times New Roman"/>
              </a:rPr>
              <a:t>SAFTY </a:t>
            </a:r>
            <a:r>
              <a:rPr sz="1650" i="1" spc="104" baseline="26352" dirty="0" smtClean="0">
                <a:latin typeface="Times New Roman"/>
                <a:cs typeface="Times New Roman"/>
              </a:rPr>
              <a:t> </a:t>
            </a:r>
            <a:r>
              <a:rPr sz="1650" i="1" spc="0" baseline="26352" dirty="0" smtClean="0">
                <a:latin typeface="Times New Roman"/>
                <a:cs typeface="Times New Roman"/>
              </a:rPr>
              <a:t>FACTO</a:t>
            </a:r>
            <a:r>
              <a:rPr sz="1650" i="1" spc="59" baseline="26352" dirty="0" smtClean="0">
                <a:latin typeface="Times New Roman"/>
                <a:cs typeface="Times New Roman"/>
              </a:rPr>
              <a:t>R</a:t>
            </a:r>
            <a:r>
              <a:rPr sz="1650" spc="0" baseline="26352" dirty="0" smtClean="0">
                <a:latin typeface="Times New Roman"/>
                <a:cs typeface="Times New Roman"/>
              </a:rPr>
              <a:t>)</a:t>
            </a:r>
            <a:endParaRPr sz="1100">
              <a:latin typeface="Times New Roman"/>
              <a:cs typeface="Times New Roman"/>
            </a:endParaRPr>
          </a:p>
          <a:p>
            <a:pPr marL="12700" marR="27215">
              <a:lnSpc>
                <a:spcPct val="138793"/>
              </a:lnSpc>
            </a:pPr>
            <a:r>
              <a:rPr sz="1300" spc="0" dirty="0" smtClean="0">
                <a:latin typeface="B Zar"/>
                <a:cs typeface="B Zar"/>
              </a:rPr>
              <a:t>ﺮ</a:t>
            </a:r>
            <a:r>
              <a:rPr sz="1300" spc="9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ﻐ</a:t>
            </a:r>
            <a:r>
              <a:rPr sz="1300" spc="-4" dirty="0" smtClean="0">
                <a:latin typeface="B Zar"/>
                <a:cs typeface="B Zar"/>
              </a:rPr>
              <a:t>ﺘ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13" dirty="0" smtClean="0">
                <a:latin typeface="B Zar"/>
                <a:cs typeface="B Zar"/>
              </a:rPr>
              <a:t> </a:t>
            </a:r>
            <a:r>
              <a:rPr sz="1300" spc="9" dirty="0" smtClean="0">
                <a:latin typeface="B Zar"/>
                <a:cs typeface="B Zar"/>
              </a:rPr>
              <a:t>ن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9" dirty="0" smtClean="0">
                <a:latin typeface="B Zar"/>
                <a:cs typeface="B Zar"/>
              </a:rPr>
              <a:t>ﻨ</a:t>
            </a:r>
            <a:r>
              <a:rPr sz="1300" spc="-4" dirty="0" smtClean="0">
                <a:latin typeface="B Zar"/>
                <a:cs typeface="B Zar"/>
              </a:rPr>
              <a:t>ﯿﻤ</a:t>
            </a:r>
            <a:r>
              <a:rPr sz="1300" spc="0" dirty="0" smtClean="0">
                <a:latin typeface="B Zar"/>
                <a:cs typeface="B Zar"/>
              </a:rPr>
              <a:t>ﻃا</a:t>
            </a:r>
            <a:r>
              <a:rPr sz="1300" spc="27" dirty="0" smtClean="0">
                <a:latin typeface="B Zar"/>
                <a:cs typeface="B Zar"/>
              </a:rPr>
              <a:t> </a:t>
            </a:r>
            <a:r>
              <a:rPr sz="1300" spc="9" dirty="0" smtClean="0">
                <a:latin typeface="B Zar"/>
                <a:cs typeface="B Zar"/>
              </a:rPr>
              <a:t>ﺐ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ﺿ</a:t>
            </a:r>
            <a:r>
              <a:rPr sz="1300" spc="31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ﯽﻋ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4" dirty="0" smtClean="0">
                <a:latin typeface="B Zar"/>
                <a:cs typeface="B Zar"/>
              </a:rPr>
              <a:t>ﺠ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4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ﺮ</a:t>
            </a:r>
            <a:r>
              <a:rPr sz="1300" spc="9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ﻏ</a:t>
            </a:r>
            <a:r>
              <a:rPr sz="1300" spc="2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ﻪ</a:t>
            </a:r>
            <a:r>
              <a:rPr sz="1300" spc="9" dirty="0" smtClean="0">
                <a:latin typeface="B Zar"/>
                <a:cs typeface="B Zar"/>
              </a:rPr>
              <a:t>ﻨ</a:t>
            </a:r>
            <a:r>
              <a:rPr sz="1300" spc="-9" dirty="0" smtClean="0">
                <a:latin typeface="B Zar"/>
                <a:cs typeface="B Zar"/>
              </a:rPr>
              <a:t>ﻣ</a:t>
            </a:r>
            <a:r>
              <a:rPr sz="1300" spc="4" dirty="0" smtClean="0">
                <a:latin typeface="B Zar"/>
                <a:cs typeface="B Zar"/>
              </a:rPr>
              <a:t>ا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23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4" dirty="0" smtClean="0">
                <a:latin typeface="B Zar"/>
                <a:cs typeface="B Zar"/>
              </a:rPr>
              <a:t> ﯽ</a:t>
            </a:r>
            <a:r>
              <a:rPr sz="1300" spc="0" dirty="0" smtClean="0">
                <a:latin typeface="B Zar"/>
                <a:cs typeface="B Zar"/>
              </a:rPr>
              <a:t>ﺣ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0" dirty="0" smtClean="0">
                <a:latin typeface="B Zar"/>
                <a:cs typeface="B Zar"/>
              </a:rPr>
              <a:t>ﺮﻃ</a:t>
            </a:r>
            <a:r>
              <a:rPr sz="1300" spc="3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4" dirty="0" smtClean="0">
                <a:latin typeface="B Zar"/>
                <a:cs typeface="B Zar"/>
              </a:rPr>
              <a:t>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2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</a:t>
            </a:r>
            <a:endParaRPr sz="1300">
              <a:latin typeface="B Zar"/>
              <a:cs typeface="B Zar"/>
            </a:endParaRPr>
          </a:p>
          <a:p>
            <a:pPr marL="31306" marR="27215">
              <a:lnSpc>
                <a:spcPts val="1705"/>
              </a:lnSpc>
              <a:spcBef>
                <a:spcPts val="85"/>
              </a:spcBef>
            </a:pPr>
            <a:r>
              <a:rPr sz="1500" spc="19" dirty="0" smtClean="0">
                <a:latin typeface="Symbol"/>
                <a:cs typeface="Symbol"/>
              </a:rPr>
              <a:t></a:t>
            </a:r>
            <a:r>
              <a:rPr sz="1100" i="1" spc="0" dirty="0" smtClean="0">
                <a:latin typeface="Times New Roman"/>
                <a:cs typeface="Times New Roman"/>
              </a:rPr>
              <a:t>KL</a:t>
            </a:r>
            <a:r>
              <a:rPr sz="1100" i="1" spc="-109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Times New Roman"/>
                <a:cs typeface="Times New Roman"/>
              </a:rPr>
              <a:t>/</a:t>
            </a:r>
            <a:r>
              <a:rPr sz="1100" spc="-93" dirty="0" smtClean="0">
                <a:latin typeface="Times New Roman"/>
                <a:cs typeface="Times New Roman"/>
              </a:rPr>
              <a:t> </a:t>
            </a:r>
            <a:r>
              <a:rPr sz="1100" i="1" spc="0" dirty="0" smtClean="0">
                <a:latin typeface="Times New Roman"/>
                <a:cs typeface="Times New Roman"/>
              </a:rPr>
              <a:t>r</a:t>
            </a:r>
            <a:r>
              <a:rPr sz="1100" i="1" spc="-164" dirty="0" smtClean="0">
                <a:latin typeface="Times New Roman"/>
                <a:cs typeface="Times New Roman"/>
              </a:rPr>
              <a:t> </a:t>
            </a:r>
            <a:r>
              <a:rPr sz="1500" spc="-64" dirty="0" smtClean="0">
                <a:latin typeface="Symbol"/>
                <a:cs typeface="Symbol"/>
              </a:rPr>
              <a:t></a:t>
            </a:r>
            <a:r>
              <a:rPr sz="975" spc="0" baseline="53516" dirty="0" smtClean="0">
                <a:latin typeface="Times New Roman"/>
                <a:cs typeface="Times New Roman"/>
              </a:rPr>
              <a:t>3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284727" y="6745501"/>
            <a:ext cx="668734" cy="168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spc="0" dirty="0" smtClean="0">
                <a:latin typeface="Times New Roman"/>
                <a:cs typeface="Times New Roman"/>
              </a:rPr>
              <a:t>5   </a:t>
            </a:r>
            <a:r>
              <a:rPr sz="1100" spc="120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Times New Roman"/>
                <a:cs typeface="Times New Roman"/>
              </a:rPr>
              <a:t>3</a:t>
            </a:r>
            <a:r>
              <a:rPr sz="1100" spc="40" dirty="0" smtClean="0">
                <a:latin typeface="Times New Roman"/>
                <a:cs typeface="Times New Roman"/>
              </a:rPr>
              <a:t> </a:t>
            </a:r>
            <a:r>
              <a:rPr sz="1100" i="1" spc="0" dirty="0" smtClean="0">
                <a:latin typeface="Times New Roman"/>
                <a:cs typeface="Times New Roman"/>
              </a:rPr>
              <a:t>KL</a:t>
            </a:r>
            <a:r>
              <a:rPr sz="1100" i="1" spc="186" dirty="0" smtClean="0">
                <a:latin typeface="Times New Roman"/>
                <a:cs typeface="Times New Roman"/>
              </a:rPr>
              <a:t> </a:t>
            </a:r>
            <a:r>
              <a:rPr sz="1100" i="1" spc="0" dirty="0" smtClean="0">
                <a:latin typeface="Times New Roman"/>
                <a:cs typeface="Times New Roman"/>
              </a:rPr>
              <a:t>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902452" y="6835087"/>
            <a:ext cx="723783" cy="2846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512">
              <a:lnSpc>
                <a:spcPts val="1140"/>
              </a:lnSpc>
              <a:spcBef>
                <a:spcPts val="57"/>
              </a:spcBef>
            </a:pPr>
            <a:r>
              <a:rPr sz="1650" i="1" spc="50" baseline="-5270" dirty="0" smtClean="0">
                <a:latin typeface="Times New Roman"/>
                <a:cs typeface="Times New Roman"/>
              </a:rPr>
              <a:t>S</a:t>
            </a:r>
            <a:r>
              <a:rPr sz="1650" spc="0" baseline="-5270" dirty="0" smtClean="0">
                <a:latin typeface="Times New Roman"/>
                <a:cs typeface="Times New Roman"/>
              </a:rPr>
              <a:t>.</a:t>
            </a:r>
            <a:r>
              <a:rPr sz="1650" i="1" spc="0" baseline="-5270" dirty="0" smtClean="0">
                <a:latin typeface="Times New Roman"/>
                <a:cs typeface="Times New Roman"/>
              </a:rPr>
              <a:t>F</a:t>
            </a:r>
            <a:r>
              <a:rPr sz="1650" i="1" spc="179" baseline="-5270" dirty="0" smtClean="0">
                <a:latin typeface="Times New Roman"/>
                <a:cs typeface="Times New Roman"/>
              </a:rPr>
              <a:t> </a:t>
            </a:r>
            <a:r>
              <a:rPr sz="1650" spc="0" baseline="-4947" dirty="0" smtClean="0">
                <a:latin typeface="Symbol"/>
                <a:cs typeface="Symbol"/>
              </a:rPr>
              <a:t></a:t>
            </a:r>
            <a:r>
              <a:rPr sz="1650" spc="0" baseline="-5270" dirty="0" smtClean="0">
                <a:latin typeface="Times New Roman"/>
                <a:cs typeface="Times New Roman"/>
              </a:rPr>
              <a:t>   </a:t>
            </a:r>
            <a:r>
              <a:rPr sz="1650" spc="141" baseline="-5270" dirty="0" smtClean="0">
                <a:latin typeface="Times New Roman"/>
                <a:cs typeface="Times New Roman"/>
              </a:rPr>
              <a:t> </a:t>
            </a:r>
            <a:r>
              <a:rPr sz="1650" spc="0" baseline="-4947" dirty="0" smtClean="0">
                <a:latin typeface="Symbol"/>
                <a:cs typeface="Symbol"/>
              </a:rPr>
              <a:t></a:t>
            </a:r>
            <a:endParaRPr sz="1100">
              <a:latin typeface="Symbol"/>
              <a:cs typeface="Symbol"/>
            </a:endParaRPr>
          </a:p>
          <a:p>
            <a:pPr marL="396093">
              <a:lnSpc>
                <a:spcPts val="1019"/>
              </a:lnSpc>
            </a:pPr>
            <a:r>
              <a:rPr sz="1650" spc="0" baseline="2635" dirty="0" smtClean="0">
                <a:latin typeface="Times New Roman"/>
                <a:cs typeface="Times New Roman"/>
              </a:rPr>
              <a:t>3   </a:t>
            </a:r>
            <a:r>
              <a:rPr sz="1650" spc="95" baseline="2635" dirty="0" smtClean="0">
                <a:latin typeface="Times New Roman"/>
                <a:cs typeface="Times New Roman"/>
              </a:rPr>
              <a:t> </a:t>
            </a:r>
            <a:r>
              <a:rPr sz="1650" spc="0" baseline="2635" dirty="0" smtClean="0">
                <a:latin typeface="Times New Roman"/>
                <a:cs typeface="Times New Roman"/>
              </a:rPr>
              <a:t>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54546" y="6835087"/>
            <a:ext cx="125355" cy="168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70"/>
              </a:lnSpc>
              <a:spcBef>
                <a:spcPts val="63"/>
              </a:spcBef>
            </a:pPr>
            <a:r>
              <a:rPr sz="1100" spc="0" dirty="0" smtClean="0">
                <a:latin typeface="Symbol"/>
                <a:cs typeface="Symbol"/>
              </a:rPr>
              <a:t>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563951" y="6852970"/>
            <a:ext cx="388304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sz="1950" spc="4" baseline="10776" dirty="0" smtClean="0">
                <a:latin typeface="B Zar"/>
                <a:cs typeface="B Zar"/>
              </a:rPr>
              <a:t>:</a:t>
            </a:r>
            <a:r>
              <a:rPr sz="1950" spc="0" baseline="10776" dirty="0" smtClean="0">
                <a:latin typeface="B Zar"/>
                <a:cs typeface="B Zar"/>
              </a:rPr>
              <a:t>ﺎﺑ</a:t>
            </a:r>
            <a:r>
              <a:rPr sz="1950" spc="12" baseline="10776" dirty="0" smtClean="0">
                <a:latin typeface="B Zar"/>
                <a:cs typeface="B Zar"/>
              </a:rPr>
              <a:t> </a:t>
            </a:r>
            <a:r>
              <a:rPr sz="1950" spc="-10" baseline="10776" dirty="0" smtClean="0">
                <a:latin typeface="B Zar"/>
                <a:cs typeface="B Zar"/>
              </a:rPr>
              <a:t>ﺮ</a:t>
            </a:r>
            <a:r>
              <a:rPr sz="1950" spc="10" baseline="10776" dirty="0" smtClean="0">
                <a:latin typeface="B Zar"/>
                <a:cs typeface="B Zar"/>
              </a:rPr>
              <a:t>ﺑ</a:t>
            </a:r>
            <a:r>
              <a:rPr sz="1950" spc="-4" baseline="10776" dirty="0" smtClean="0">
                <a:latin typeface="B Zar"/>
                <a:cs typeface="B Zar"/>
              </a:rPr>
              <a:t>ا</a:t>
            </a:r>
            <a:r>
              <a:rPr sz="1950" spc="0" baseline="10776" dirty="0" smtClean="0">
                <a:latin typeface="B Zar"/>
                <a:cs typeface="B Zar"/>
              </a:rPr>
              <a:t>ﺮﺑ</a:t>
            </a:r>
            <a:endParaRPr sz="1300">
              <a:latin typeface="B Zar"/>
              <a:cs typeface="B Zar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79710" y="6931401"/>
            <a:ext cx="67150" cy="1090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20"/>
              </a:spcBef>
            </a:pPr>
            <a:r>
              <a:rPr sz="650" spc="0" dirty="0" smtClean="0">
                <a:latin typeface="Times New Roman"/>
                <a:cs typeface="Times New Roman"/>
              </a:rPr>
              <a:t>3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689005" y="6950916"/>
            <a:ext cx="183089" cy="1929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0"/>
              </a:lnSpc>
              <a:spcBef>
                <a:spcPts val="72"/>
              </a:spcBef>
            </a:pPr>
            <a:r>
              <a:rPr sz="1650" i="1" baseline="7905" dirty="0" smtClean="0">
                <a:latin typeface="Times New Roman"/>
                <a:cs typeface="Times New Roman"/>
              </a:rPr>
              <a:t>C</a:t>
            </a:r>
            <a:r>
              <a:rPr sz="975" i="1" baseline="-13379" dirty="0" smtClean="0">
                <a:latin typeface="Times New Roman"/>
                <a:cs typeface="Times New Roman"/>
              </a:rPr>
              <a:t>c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173841" y="6958012"/>
            <a:ext cx="118484" cy="168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spc="0" dirty="0" smtClean="0">
                <a:latin typeface="Times New Roman"/>
                <a:cs typeface="Times New Roman"/>
              </a:rPr>
              <a:t>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40972" y="6958012"/>
            <a:ext cx="183089" cy="1929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0"/>
              </a:lnSpc>
              <a:spcBef>
                <a:spcPts val="72"/>
              </a:spcBef>
            </a:pPr>
            <a:r>
              <a:rPr sz="1650" i="1" baseline="7905" dirty="0" smtClean="0">
                <a:latin typeface="Times New Roman"/>
                <a:cs typeface="Times New Roman"/>
              </a:rPr>
              <a:t>C</a:t>
            </a:r>
            <a:r>
              <a:rPr sz="975" i="1" baseline="-13379" dirty="0" smtClean="0">
                <a:latin typeface="Times New Roman"/>
                <a:cs typeface="Times New Roman"/>
              </a:rPr>
              <a:t>c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40727" y="7206812"/>
            <a:ext cx="4088335" cy="10267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3873" algn="r">
              <a:lnSpc>
                <a:spcPts val="1764"/>
              </a:lnSpc>
              <a:spcBef>
                <a:spcPts val="88"/>
              </a:spcBef>
            </a:pPr>
            <a:r>
              <a:rPr sz="1950" spc="-9" baseline="16934" dirty="0" smtClean="0">
                <a:latin typeface="B Zar"/>
                <a:cs typeface="B Zar"/>
              </a:rPr>
              <a:t>ﺪ</a:t>
            </a:r>
            <a:r>
              <a:rPr sz="1950" spc="-4" baseline="16934" dirty="0" smtClean="0">
                <a:latin typeface="B Zar"/>
                <a:cs typeface="B Zar"/>
              </a:rPr>
              <a:t>ﻨﯾ</a:t>
            </a:r>
            <a:r>
              <a:rPr sz="1950" spc="-9" baseline="16934" dirty="0" smtClean="0">
                <a:latin typeface="B Zar"/>
                <a:cs typeface="B Zar"/>
              </a:rPr>
              <a:t>ﺎ</a:t>
            </a:r>
            <a:r>
              <a:rPr sz="1950" spc="-14" baseline="16934" dirty="0" smtClean="0">
                <a:latin typeface="B Zar"/>
                <a:cs typeface="B Zar"/>
              </a:rPr>
              <a:t>ﻤ</a:t>
            </a:r>
            <a:r>
              <a:rPr sz="1950" spc="0" baseline="16934" dirty="0" smtClean="0">
                <a:latin typeface="B Zar"/>
                <a:cs typeface="B Zar"/>
              </a:rPr>
              <a:t>ﻧ</a:t>
            </a:r>
            <a:r>
              <a:rPr sz="1950" spc="37" baseline="16934" dirty="0" smtClean="0">
                <a:latin typeface="B Zar"/>
                <a:cs typeface="B Zar"/>
              </a:rPr>
              <a:t> </a:t>
            </a:r>
            <a:r>
              <a:rPr sz="1950" spc="-4" baseline="16934" dirty="0" smtClean="0">
                <a:latin typeface="B Zar"/>
                <a:cs typeface="B Zar"/>
              </a:rPr>
              <a:t>ﯽ</a:t>
            </a:r>
            <a:r>
              <a:rPr sz="1950" spc="0" baseline="16934" dirty="0" smtClean="0">
                <a:latin typeface="B Zar"/>
                <a:cs typeface="B Zar"/>
              </a:rPr>
              <a:t>ﻣ</a:t>
            </a:r>
            <a:r>
              <a:rPr sz="1950" spc="36" baseline="16934" dirty="0" smtClean="0">
                <a:latin typeface="B Zar"/>
                <a:cs typeface="B Zar"/>
              </a:rPr>
              <a:t> </a:t>
            </a:r>
            <a:r>
              <a:rPr sz="1950" spc="-4" baseline="16934" dirty="0" smtClean="0">
                <a:latin typeface="B Zar"/>
                <a:cs typeface="B Zar"/>
              </a:rPr>
              <a:t>ﯽ</a:t>
            </a:r>
            <a:r>
              <a:rPr sz="1950" spc="-9" baseline="16934" dirty="0" smtClean="0">
                <a:latin typeface="B Zar"/>
                <a:cs typeface="B Zar"/>
              </a:rPr>
              <a:t>ﻓﺮ</a:t>
            </a:r>
            <a:r>
              <a:rPr sz="1950" spc="0" baseline="16934" dirty="0" smtClean="0">
                <a:latin typeface="B Zar"/>
                <a:cs typeface="B Zar"/>
              </a:rPr>
              <a:t>ﻌﻣ</a:t>
            </a:r>
            <a:r>
              <a:rPr sz="1950" spc="28" baseline="16934" dirty="0" smtClean="0">
                <a:latin typeface="B Zar"/>
                <a:cs typeface="B Zar"/>
              </a:rPr>
              <a:t> </a:t>
            </a:r>
            <a:r>
              <a:rPr sz="1950" spc="-4" baseline="16934" dirty="0" smtClean="0">
                <a:latin typeface="B Zar"/>
                <a:cs typeface="B Zar"/>
              </a:rPr>
              <a:t>ا</a:t>
            </a:r>
            <a:r>
              <a:rPr sz="1950" spc="0" baseline="16934" dirty="0" smtClean="0">
                <a:latin typeface="B Zar"/>
                <a:cs typeface="B Zar"/>
              </a:rPr>
              <a:t>ر</a:t>
            </a:r>
            <a:endParaRPr sz="1300">
              <a:latin typeface="B Zar"/>
              <a:cs typeface="B Zar"/>
            </a:endParaRPr>
          </a:p>
          <a:p>
            <a:pPr marR="12700" indent="-101" algn="r">
              <a:lnSpc>
                <a:spcPct val="140043"/>
              </a:lnSpc>
            </a:pPr>
            <a:r>
              <a:rPr sz="1300" spc="0" dirty="0" smtClean="0">
                <a:latin typeface="B Zar"/>
                <a:cs typeface="B Zar"/>
              </a:rPr>
              <a:t>.</a:t>
            </a:r>
            <a:r>
              <a:rPr sz="1300" spc="2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ﺳر</a:t>
            </a:r>
            <a:r>
              <a:rPr sz="1300" spc="20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ﯽ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64" dirty="0" smtClean="0">
                <a:latin typeface="B Zar"/>
                <a:cs typeface="B Zar"/>
              </a:rPr>
              <a:t> </a:t>
            </a:r>
            <a:r>
              <a:rPr sz="1100" spc="4" dirty="0" smtClean="0">
                <a:latin typeface="Times New Roman"/>
                <a:cs typeface="Times New Roman"/>
              </a:rPr>
              <a:t>1</a:t>
            </a:r>
            <a:r>
              <a:rPr sz="1100" spc="0" dirty="0" smtClean="0">
                <a:latin typeface="Times New Roman"/>
                <a:cs typeface="Times New Roman"/>
              </a:rPr>
              <a:t>.</a:t>
            </a:r>
            <a:r>
              <a:rPr sz="1100" spc="4" dirty="0" smtClean="0">
                <a:latin typeface="Times New Roman"/>
                <a:cs typeface="Times New Roman"/>
              </a:rPr>
              <a:t>6</a:t>
            </a:r>
            <a:r>
              <a:rPr sz="1100" spc="0" dirty="0" smtClean="0">
                <a:latin typeface="Times New Roman"/>
                <a:cs typeface="Times New Roman"/>
              </a:rPr>
              <a:t>6</a:t>
            </a:r>
            <a:r>
              <a:rPr sz="1100" spc="14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</a:t>
            </a:r>
            <a:r>
              <a:rPr sz="1100" spc="50" dirty="0" smtClean="0">
                <a:latin typeface="Times New Roman"/>
                <a:cs typeface="Times New Roman"/>
              </a:rPr>
              <a:t> </a:t>
            </a:r>
            <a:r>
              <a:rPr sz="1100" i="1" spc="0" dirty="0" smtClean="0">
                <a:latin typeface="Times New Roman"/>
                <a:cs typeface="Times New Roman"/>
              </a:rPr>
              <a:t>SF</a:t>
            </a:r>
            <a:r>
              <a:rPr sz="1100" i="1" spc="132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</a:t>
            </a:r>
            <a:r>
              <a:rPr sz="1100" spc="-88" dirty="0" smtClean="0">
                <a:latin typeface="Times New Roman"/>
                <a:cs typeface="Times New Roman"/>
              </a:rPr>
              <a:t> </a:t>
            </a:r>
            <a:r>
              <a:rPr sz="1100" spc="4" dirty="0" smtClean="0">
                <a:latin typeface="Times New Roman"/>
                <a:cs typeface="Times New Roman"/>
              </a:rPr>
              <a:t>1</a:t>
            </a:r>
            <a:r>
              <a:rPr sz="1100" spc="0" dirty="0" smtClean="0">
                <a:latin typeface="Times New Roman"/>
                <a:cs typeface="Times New Roman"/>
              </a:rPr>
              <a:t>.</a:t>
            </a:r>
            <a:r>
              <a:rPr sz="1100" spc="4" dirty="0" smtClean="0">
                <a:latin typeface="Times New Roman"/>
                <a:cs typeface="Times New Roman"/>
              </a:rPr>
              <a:t>9</a:t>
            </a:r>
            <a:r>
              <a:rPr sz="1100" spc="0" dirty="0" smtClean="0">
                <a:latin typeface="Times New Roman"/>
                <a:cs typeface="Times New Roman"/>
              </a:rPr>
              <a:t>2</a:t>
            </a:r>
            <a:r>
              <a:rPr sz="1100" spc="-75" dirty="0" smtClean="0">
                <a:latin typeface="Times New Roman"/>
                <a:cs typeface="Times New Roman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ﯽﻋ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ﺠ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32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ﻏ</a:t>
            </a:r>
            <a:r>
              <a:rPr sz="1300" spc="12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ﺶ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28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ﻮﻣ</a:t>
            </a:r>
            <a:r>
              <a:rPr sz="1300" spc="13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ﻨﯿ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-9" dirty="0" smtClean="0">
                <a:latin typeface="B Zar"/>
                <a:cs typeface="B Zar"/>
              </a:rPr>
              <a:t>ﻃ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37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ﺐ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ﺿ</a:t>
            </a:r>
            <a:r>
              <a:rPr sz="1300" spc="41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را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-4" dirty="0" smtClean="0">
                <a:latin typeface="B Zar"/>
                <a:cs typeface="B Zar"/>
              </a:rPr>
              <a:t>ﻘ</a:t>
            </a:r>
            <a:r>
              <a:rPr sz="1300" spc="0" dirty="0" smtClean="0">
                <a:latin typeface="B Zar"/>
                <a:cs typeface="B Zar"/>
              </a:rPr>
              <a:t>ﻣ د</a:t>
            </a:r>
            <a:r>
              <a:rPr sz="1300" spc="-4" dirty="0" smtClean="0">
                <a:latin typeface="B Zar"/>
                <a:cs typeface="B Zar"/>
              </a:rPr>
              <a:t>را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8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ﻓ</a:t>
            </a:r>
            <a:r>
              <a:rPr sz="1300" spc="7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ﻨﯿ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-9" dirty="0" smtClean="0">
                <a:latin typeface="B Zar"/>
                <a:cs typeface="B Zar"/>
              </a:rPr>
              <a:t>ﻃ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20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ﺐ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ﺿ</a:t>
            </a:r>
            <a:r>
              <a:rPr sz="1300" spc="2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يا</a:t>
            </a: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5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8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ﺷ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5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ﯽ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148" dirty="0" smtClean="0">
                <a:latin typeface="B Zar"/>
                <a:cs typeface="B Zar"/>
              </a:rPr>
              <a:t> </a:t>
            </a:r>
            <a:r>
              <a:rPr sz="1100" spc="4" dirty="0" smtClean="0">
                <a:latin typeface="Times New Roman"/>
                <a:cs typeface="Times New Roman"/>
              </a:rPr>
              <a:t>0</a:t>
            </a:r>
            <a:r>
              <a:rPr sz="1100" spc="0" dirty="0" smtClean="0">
                <a:latin typeface="Times New Roman"/>
                <a:cs typeface="Times New Roman"/>
              </a:rPr>
              <a:t>.</a:t>
            </a:r>
            <a:r>
              <a:rPr sz="1100" spc="4" dirty="0" smtClean="0">
                <a:latin typeface="Times New Roman"/>
                <a:cs typeface="Times New Roman"/>
              </a:rPr>
              <a:t>6</a:t>
            </a:r>
            <a:r>
              <a:rPr sz="1100" spc="0" dirty="0" smtClean="0">
                <a:latin typeface="Times New Roman"/>
                <a:cs typeface="Times New Roman"/>
              </a:rPr>
              <a:t>0 </a:t>
            </a:r>
            <a:r>
              <a:rPr sz="1100" spc="184" dirty="0" smtClean="0">
                <a:latin typeface="Times New Roman"/>
                <a:cs typeface="Times New Roman"/>
              </a:rPr>
              <a:t> </a:t>
            </a:r>
            <a:r>
              <a:rPr sz="1300" spc="-14" dirty="0" smtClean="0">
                <a:latin typeface="B Zar"/>
                <a:cs typeface="B Zar"/>
              </a:rPr>
              <a:t>س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9" dirty="0" smtClean="0">
                <a:latin typeface="B Zar"/>
                <a:cs typeface="B Zar"/>
              </a:rPr>
              <a:t>ﮑ</a:t>
            </a:r>
            <a:r>
              <a:rPr sz="1300" spc="0" dirty="0" smtClean="0">
                <a:latin typeface="B Zar"/>
                <a:cs typeface="B Zar"/>
              </a:rPr>
              <a:t>ﻌﻣ</a:t>
            </a:r>
            <a:r>
              <a:rPr sz="1300" spc="69" dirty="0" smtClean="0">
                <a:latin typeface="B Zar"/>
                <a:cs typeface="B Zar"/>
              </a:rPr>
              <a:t> </a:t>
            </a:r>
            <a:r>
              <a:rPr sz="1100" spc="4" dirty="0" smtClean="0">
                <a:latin typeface="Times New Roman"/>
                <a:cs typeface="Times New Roman"/>
              </a:rPr>
              <a:t>1.6</a:t>
            </a:r>
            <a:r>
              <a:rPr sz="1100" spc="0" dirty="0" smtClean="0">
                <a:latin typeface="Times New Roman"/>
                <a:cs typeface="Times New Roman"/>
              </a:rPr>
              <a:t>6</a:t>
            </a:r>
            <a:r>
              <a:rPr sz="1100" spc="134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0" dirty="0" smtClean="0">
                <a:latin typeface="B Zar"/>
                <a:cs typeface="B Zar"/>
              </a:rPr>
              <a:t>ﻋ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)</a:t>
            </a:r>
            <a:endParaRPr sz="1300">
              <a:latin typeface="B Zar"/>
              <a:cs typeface="B Zar"/>
            </a:endParaRPr>
          </a:p>
          <a:p>
            <a:pPr marR="13648" algn="r">
              <a:lnSpc>
                <a:spcPts val="1920"/>
              </a:lnSpc>
              <a:spcBef>
                <a:spcPts val="96"/>
              </a:spcBef>
            </a:pPr>
            <a:r>
              <a:rPr sz="1950" spc="0" baseline="7697" dirty="0" smtClean="0">
                <a:latin typeface="B Zar"/>
                <a:cs typeface="B Zar"/>
              </a:rPr>
              <a:t>(</a:t>
            </a:r>
            <a:r>
              <a:rPr sz="1950" spc="43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-9" baseline="7697" dirty="0" smtClean="0">
                <a:latin typeface="B Zar"/>
                <a:cs typeface="B Zar"/>
              </a:rPr>
              <a:t>وﺮ</a:t>
            </a:r>
            <a:r>
              <a:rPr sz="1950" spc="-4" baseline="7697" dirty="0" smtClean="0">
                <a:latin typeface="B Zar"/>
                <a:cs typeface="B Zar"/>
              </a:rPr>
              <a:t>ﯿ</a:t>
            </a:r>
            <a:r>
              <a:rPr sz="1950" spc="0" baseline="7697" dirty="0" smtClean="0">
                <a:latin typeface="B Zar"/>
                <a:cs typeface="B Zar"/>
              </a:rPr>
              <a:t>ﻣ</a:t>
            </a:r>
            <a:r>
              <a:rPr sz="1950" spc="36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ر</a:t>
            </a:r>
            <a:r>
              <a:rPr sz="1950" spc="-9" baseline="7697" dirty="0" smtClean="0">
                <a:latin typeface="B Zar"/>
                <a:cs typeface="B Zar"/>
              </a:rPr>
              <a:t>ﺎﮑ</a:t>
            </a:r>
            <a:r>
              <a:rPr sz="1950" spc="0" baseline="7697" dirty="0" smtClean="0">
                <a:latin typeface="B Zar"/>
                <a:cs typeface="B Zar"/>
              </a:rPr>
              <a:t>ﺑ</a:t>
            </a:r>
            <a:r>
              <a:rPr sz="1950" spc="46" baseline="7697" dirty="0" smtClean="0">
                <a:latin typeface="B Zar"/>
                <a:cs typeface="B Zar"/>
              </a:rPr>
              <a:t> </a:t>
            </a:r>
            <a:r>
              <a:rPr sz="1950" spc="-4" baseline="11149" dirty="0" smtClean="0">
                <a:latin typeface="Times New Roman"/>
                <a:cs typeface="Times New Roman"/>
              </a:rPr>
              <a:t>"</a:t>
            </a:r>
            <a:r>
              <a:rPr sz="1950" spc="-4" baseline="7697" dirty="0" smtClean="0">
                <a:latin typeface="B Zar"/>
                <a:cs typeface="B Zar"/>
              </a:rPr>
              <a:t>ﻻ</a:t>
            </a:r>
            <a:r>
              <a:rPr sz="1950" spc="0" baseline="7697" dirty="0" smtClean="0">
                <a:latin typeface="B Zar"/>
                <a:cs typeface="B Zar"/>
              </a:rPr>
              <a:t>ﻮ</a:t>
            </a:r>
            <a:r>
              <a:rPr sz="1950" spc="-14" baseline="7697" dirty="0" smtClean="0">
                <a:latin typeface="B Zar"/>
                <a:cs typeface="B Zar"/>
              </a:rPr>
              <a:t>ﻤ</a:t>
            </a:r>
            <a:r>
              <a:rPr sz="1950" spc="0" baseline="7697" dirty="0" smtClean="0">
                <a:latin typeface="B Zar"/>
                <a:cs typeface="B Zar"/>
              </a:rPr>
              <a:t>ﻌﻣ</a:t>
            </a:r>
            <a:r>
              <a:rPr sz="1950" spc="35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ﻒ</a:t>
            </a:r>
            <a:r>
              <a:rPr sz="1950" spc="-4" baseline="7697" dirty="0" smtClean="0">
                <a:latin typeface="B Zar"/>
                <a:cs typeface="B Zar"/>
              </a:rPr>
              <a:t>ﻠﺘﺨ</a:t>
            </a:r>
            <a:r>
              <a:rPr sz="1950" spc="0" baseline="7697" dirty="0" smtClean="0">
                <a:latin typeface="B Zar"/>
                <a:cs typeface="B Zar"/>
              </a:rPr>
              <a:t>ﻣ</a:t>
            </a:r>
            <a:r>
              <a:rPr sz="1950" spc="68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ﯽ</a:t>
            </a:r>
            <a:r>
              <a:rPr sz="1950" spc="-9" baseline="7697" dirty="0" smtClean="0">
                <a:latin typeface="B Zar"/>
                <a:cs typeface="B Zar"/>
              </a:rPr>
              <a:t>ﺣ</a:t>
            </a:r>
            <a:r>
              <a:rPr sz="1950" spc="-4" baseline="7697" dirty="0" smtClean="0">
                <a:latin typeface="B Zar"/>
                <a:cs typeface="B Zar"/>
              </a:rPr>
              <a:t>ا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0" baseline="7697" dirty="0" smtClean="0">
                <a:latin typeface="B Zar"/>
                <a:cs typeface="B Zar"/>
              </a:rPr>
              <a:t>ﻃ</a:t>
            </a:r>
            <a:endParaRPr sz="1300">
              <a:latin typeface="B Zar"/>
              <a:cs typeface="B Zar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01900" y="9179073"/>
            <a:ext cx="2806700" cy="279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3000" spc="0" baseline="4413" dirty="0" smtClean="0">
                <a:solidFill>
                  <a:srgbClr val="0000FF"/>
                </a:solidFill>
                <a:latin typeface="Courier New"/>
                <a:cs typeface="Courier New"/>
                <a:hlinkClick r:id="rId2"/>
              </a:rPr>
              <a:t>www.KormitPars.com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14304" y="1413195"/>
            <a:ext cx="231745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5146054" y="1413195"/>
            <a:ext cx="5690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5886429" y="1413195"/>
            <a:ext cx="7850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1878583" y="4771911"/>
            <a:ext cx="19809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2224491" y="5178174"/>
            <a:ext cx="19775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4065553" y="5548506"/>
            <a:ext cx="19834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292205" y="6789927"/>
            <a:ext cx="7981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3076894" y="6789927"/>
            <a:ext cx="48147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ject 35"/>
          <p:cNvSpPr/>
          <p:nvPr/>
        </p:nvSpPr>
        <p:spPr>
          <a:xfrm>
            <a:off x="1836237" y="1590857"/>
            <a:ext cx="4094256" cy="0"/>
          </a:xfrm>
          <a:custGeom>
            <a:avLst/>
            <a:gdLst/>
            <a:ahLst/>
            <a:cxnLst/>
            <a:rect l="l" t="t" r="r" b="b"/>
            <a:pathLst>
              <a:path w="4094256">
                <a:moveTo>
                  <a:pt x="0" y="0"/>
                </a:moveTo>
                <a:lnTo>
                  <a:pt x="4094256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878543" y="3310767"/>
            <a:ext cx="197759" cy="0"/>
          </a:xfrm>
          <a:custGeom>
            <a:avLst/>
            <a:gdLst/>
            <a:ahLst/>
            <a:cxnLst/>
            <a:rect l="l" t="t" r="r" b="b"/>
            <a:pathLst>
              <a:path w="197759">
                <a:moveTo>
                  <a:pt x="0" y="0"/>
                </a:moveTo>
                <a:lnTo>
                  <a:pt x="197759" y="0"/>
                </a:lnTo>
              </a:path>
            </a:pathLst>
          </a:custGeom>
          <a:ln w="595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974549" y="5906138"/>
            <a:ext cx="280745" cy="0"/>
          </a:xfrm>
          <a:custGeom>
            <a:avLst/>
            <a:gdLst/>
            <a:ahLst/>
            <a:cxnLst/>
            <a:rect l="l" t="t" r="r" b="b"/>
            <a:pathLst>
              <a:path w="280745">
                <a:moveTo>
                  <a:pt x="0" y="0"/>
                </a:moveTo>
                <a:lnTo>
                  <a:pt x="280745" y="0"/>
                </a:lnTo>
              </a:path>
            </a:pathLst>
          </a:custGeom>
          <a:ln w="595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249908" y="6277208"/>
            <a:ext cx="249747" cy="0"/>
          </a:xfrm>
          <a:custGeom>
            <a:avLst/>
            <a:gdLst/>
            <a:ahLst/>
            <a:cxnLst/>
            <a:rect l="l" t="t" r="r" b="b"/>
            <a:pathLst>
              <a:path w="249747">
                <a:moveTo>
                  <a:pt x="0" y="0"/>
                </a:moveTo>
                <a:lnTo>
                  <a:pt x="249747" y="0"/>
                </a:lnTo>
              </a:path>
            </a:pathLst>
          </a:custGeom>
          <a:ln w="596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2501900" y="743987"/>
            <a:ext cx="2806700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3000" spc="0" baseline="4413" dirty="0" smtClean="0">
                <a:solidFill>
                  <a:srgbClr val="0000FF"/>
                </a:solidFill>
                <a:latin typeface="Courier New"/>
                <a:cs typeface="Courier New"/>
                <a:hlinkClick r:id="rId2"/>
              </a:rPr>
              <a:t>www.KormitPars.com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40727" y="1412027"/>
            <a:ext cx="1691355" cy="1686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spc="-9" dirty="0" smtClean="0">
                <a:latin typeface="Times New Roman"/>
                <a:cs typeface="Times New Roman"/>
              </a:rPr>
              <a:t>ر</a:t>
            </a:r>
            <a:r>
              <a:rPr sz="1100" spc="9" dirty="0" smtClean="0">
                <a:latin typeface="Times New Roman"/>
                <a:cs typeface="Times New Roman"/>
              </a:rPr>
              <a:t>ﺎ</a:t>
            </a:r>
            <a:r>
              <a:rPr sz="1100" spc="0" dirty="0" smtClean="0">
                <a:latin typeface="Times New Roman"/>
                <a:cs typeface="Times New Roman"/>
              </a:rPr>
              <a:t>ﺸﻓ</a:t>
            </a:r>
            <a:r>
              <a:rPr sz="1100" spc="33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Times New Roman"/>
                <a:cs typeface="Times New Roman"/>
              </a:rPr>
              <a:t>رد</a:t>
            </a:r>
            <a:r>
              <a:rPr sz="1100" spc="37" dirty="0" smtClean="0">
                <a:latin typeface="Times New Roman"/>
                <a:cs typeface="Times New Roman"/>
              </a:rPr>
              <a:t> </a:t>
            </a:r>
            <a:r>
              <a:rPr sz="1100" spc="-9" dirty="0" smtClean="0">
                <a:latin typeface="Times New Roman"/>
                <a:cs typeface="Times New Roman"/>
              </a:rPr>
              <a:t>ﻼ</a:t>
            </a:r>
            <a:r>
              <a:rPr sz="1100" spc="4" dirty="0" smtClean="0">
                <a:latin typeface="Times New Roman"/>
                <a:cs typeface="Times New Roman"/>
              </a:rPr>
              <a:t>ﻋ</a:t>
            </a:r>
            <a:r>
              <a:rPr sz="1100" spc="0" dirty="0" smtClean="0">
                <a:latin typeface="Times New Roman"/>
                <a:cs typeface="Times New Roman"/>
              </a:rPr>
              <a:t>ا</a:t>
            </a:r>
            <a:r>
              <a:rPr sz="1100" spc="39" dirty="0" smtClean="0">
                <a:latin typeface="Times New Roman"/>
                <a:cs typeface="Times New Roman"/>
              </a:rPr>
              <a:t> </a:t>
            </a:r>
            <a:r>
              <a:rPr sz="1100" spc="4" dirty="0" smtClean="0">
                <a:latin typeface="Times New Roman"/>
                <a:cs typeface="Times New Roman"/>
              </a:rPr>
              <a:t>د</a:t>
            </a:r>
            <a:r>
              <a:rPr sz="1100" spc="0" dirty="0" smtClean="0">
                <a:latin typeface="Times New Roman"/>
                <a:cs typeface="Times New Roman"/>
              </a:rPr>
              <a:t>ﻻﻮﻓ</a:t>
            </a:r>
            <a:r>
              <a:rPr sz="1100" spc="44" dirty="0" smtClean="0">
                <a:latin typeface="Times New Roman"/>
                <a:cs typeface="Times New Roman"/>
              </a:rPr>
              <a:t> </a:t>
            </a:r>
            <a:r>
              <a:rPr sz="1100" spc="-14" dirty="0" smtClean="0">
                <a:latin typeface="Times New Roman"/>
                <a:cs typeface="Times New Roman"/>
              </a:rPr>
              <a:t>ﮫ</a:t>
            </a:r>
            <a:r>
              <a:rPr sz="1100" spc="19" dirty="0" smtClean="0">
                <a:latin typeface="Times New Roman"/>
                <a:cs typeface="Times New Roman"/>
              </a:rPr>
              <a:t>ﺒ</a:t>
            </a:r>
            <a:r>
              <a:rPr sz="1100" spc="0" dirty="0" smtClean="0">
                <a:latin typeface="Times New Roman"/>
                <a:cs typeface="Times New Roman"/>
              </a:rPr>
              <a:t>ﺳ</a:t>
            </a:r>
            <a:r>
              <a:rPr sz="1100" spc="-9" dirty="0" smtClean="0">
                <a:latin typeface="Times New Roman"/>
                <a:cs typeface="Times New Roman"/>
              </a:rPr>
              <a:t>ﺎ</a:t>
            </a:r>
            <a:r>
              <a:rPr sz="1100" spc="9" dirty="0" smtClean="0">
                <a:latin typeface="Times New Roman"/>
                <a:cs typeface="Times New Roman"/>
              </a:rPr>
              <a:t>ﺤ</a:t>
            </a:r>
            <a:r>
              <a:rPr sz="1100" spc="0" dirty="0" smtClean="0">
                <a:latin typeface="Times New Roman"/>
                <a:cs typeface="Times New Roman"/>
              </a:rPr>
              <a:t>ﻣ</a:t>
            </a:r>
            <a:r>
              <a:rPr sz="1100" spc="65" dirty="0" smtClean="0">
                <a:latin typeface="Times New Roman"/>
                <a:cs typeface="Times New Roman"/>
              </a:rPr>
              <a:t> </a:t>
            </a:r>
            <a:r>
              <a:rPr sz="1100" spc="-9" dirty="0" smtClean="0">
                <a:latin typeface="Times New Roman"/>
                <a:cs typeface="Times New Roman"/>
              </a:rPr>
              <a:t>ر</a:t>
            </a:r>
            <a:r>
              <a:rPr sz="1100" spc="0" dirty="0" smtClean="0">
                <a:latin typeface="Times New Roman"/>
                <a:cs typeface="Times New Roman"/>
              </a:rPr>
              <a:t>د</a:t>
            </a:r>
            <a:r>
              <a:rPr sz="1100" spc="28" dirty="0" smtClean="0">
                <a:latin typeface="Times New Roman"/>
                <a:cs typeface="Times New Roman"/>
              </a:rPr>
              <a:t> </a:t>
            </a:r>
            <a:r>
              <a:rPr sz="1100" spc="-10" dirty="0" smtClean="0">
                <a:latin typeface="Times New Roman"/>
                <a:cs typeface="Times New Roman"/>
              </a:rPr>
              <a:t>ﯽ</a:t>
            </a:r>
            <a:r>
              <a:rPr sz="1100" spc="5" dirty="0" smtClean="0">
                <a:latin typeface="Times New Roman"/>
                <a:cs typeface="Times New Roman"/>
              </a:rPr>
              <a:t>ﺜ</a:t>
            </a:r>
            <a:r>
              <a:rPr sz="1100" spc="0" dirty="0" smtClean="0">
                <a:latin typeface="Times New Roman"/>
                <a:cs typeface="Times New Roman"/>
              </a:rPr>
              <a:t>ﺤﺑ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753049" y="1412027"/>
            <a:ext cx="196450" cy="1686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spc="-5" dirty="0" smtClean="0">
                <a:latin typeface="Times New Roman"/>
                <a:cs typeface="Times New Roman"/>
              </a:rPr>
              <a:t>١</a:t>
            </a:r>
            <a:r>
              <a:rPr sz="1100" spc="0" dirty="0" smtClean="0">
                <a:latin typeface="Times New Roman"/>
                <a:cs typeface="Times New Roman"/>
              </a:rPr>
              <a:t>٢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40829" y="1777410"/>
            <a:ext cx="4109942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sz="1950" spc="9" baseline="10776" dirty="0" smtClean="0">
                <a:latin typeface="B Zar"/>
                <a:cs typeface="B Zar"/>
              </a:rPr>
              <a:t>ﺰ</a:t>
            </a:r>
            <a:r>
              <a:rPr sz="1950" spc="-29" baseline="10776" dirty="0" smtClean="0">
                <a:latin typeface="B Zar"/>
                <a:cs typeface="B Zar"/>
              </a:rPr>
              <a:t>ـ</a:t>
            </a:r>
            <a:r>
              <a:rPr sz="1950" spc="-4" baseline="10776" dirty="0" smtClean="0">
                <a:latin typeface="B Zar"/>
                <a:cs typeface="B Zar"/>
              </a:rPr>
              <a:t>ﯿ</a:t>
            </a:r>
            <a:r>
              <a:rPr sz="1950" spc="0" baseline="10776" dirty="0" smtClean="0">
                <a:latin typeface="B Zar"/>
                <a:cs typeface="B Zar"/>
              </a:rPr>
              <a:t>ﻧ</a:t>
            </a:r>
            <a:r>
              <a:rPr sz="1950" spc="17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ن</a:t>
            </a:r>
            <a:r>
              <a:rPr sz="1950" spc="9" baseline="10776" dirty="0" smtClean="0">
                <a:latin typeface="B Zar"/>
                <a:cs typeface="B Zar"/>
              </a:rPr>
              <a:t>ﺎ</a:t>
            </a:r>
            <a:r>
              <a:rPr sz="1950" spc="-29" baseline="10776" dirty="0" smtClean="0">
                <a:latin typeface="B Zar"/>
                <a:cs typeface="B Zar"/>
              </a:rPr>
              <a:t>ـ</a:t>
            </a:r>
            <a:r>
              <a:rPr sz="1950" spc="-4" baseline="10776" dirty="0" smtClean="0">
                <a:latin typeface="B Zar"/>
                <a:cs typeface="B Zar"/>
              </a:rPr>
              <a:t>ﻨﯿ</a:t>
            </a:r>
            <a:r>
              <a:rPr sz="1950" spc="-14" baseline="10776" dirty="0" smtClean="0">
                <a:latin typeface="B Zar"/>
                <a:cs typeface="B Zar"/>
              </a:rPr>
              <a:t>ﻤ</a:t>
            </a:r>
            <a:r>
              <a:rPr sz="1950" spc="-9" baseline="10776" dirty="0" smtClean="0">
                <a:latin typeface="B Zar"/>
                <a:cs typeface="B Zar"/>
              </a:rPr>
              <a:t>ﻃ</a:t>
            </a:r>
            <a:r>
              <a:rPr sz="1950" spc="0" baseline="10776" dirty="0" smtClean="0">
                <a:latin typeface="B Zar"/>
                <a:cs typeface="B Zar"/>
              </a:rPr>
              <a:t>ا</a:t>
            </a:r>
            <a:r>
              <a:rPr sz="1950" spc="30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ﺐ</a:t>
            </a:r>
            <a:r>
              <a:rPr sz="1950" spc="-4" baseline="10776" dirty="0" smtClean="0">
                <a:latin typeface="B Zar"/>
                <a:cs typeface="B Zar"/>
              </a:rPr>
              <a:t>ﯾ</a:t>
            </a:r>
            <a:r>
              <a:rPr sz="1950" spc="9" baseline="10776" dirty="0" smtClean="0">
                <a:latin typeface="B Zar"/>
                <a:cs typeface="B Zar"/>
              </a:rPr>
              <a:t>ﺮ</a:t>
            </a:r>
            <a:r>
              <a:rPr sz="1950" spc="-29" baseline="10776" dirty="0" smtClean="0">
                <a:latin typeface="B Zar"/>
                <a:cs typeface="B Zar"/>
              </a:rPr>
              <a:t>ـ</a:t>
            </a:r>
            <a:r>
              <a:rPr sz="1950" spc="0" baseline="10776" dirty="0" smtClean="0">
                <a:latin typeface="B Zar"/>
                <a:cs typeface="B Zar"/>
              </a:rPr>
              <a:t>ﺿ</a:t>
            </a:r>
            <a:r>
              <a:rPr sz="1950" spc="34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د</a:t>
            </a:r>
            <a:r>
              <a:rPr sz="1950" spc="19" baseline="10776" dirty="0" smtClean="0">
                <a:latin typeface="B Zar"/>
                <a:cs typeface="B Zar"/>
              </a:rPr>
              <a:t>ﻮ</a:t>
            </a:r>
            <a:r>
              <a:rPr sz="1950" spc="-29" baseline="10776" dirty="0" smtClean="0">
                <a:latin typeface="B Zar"/>
                <a:cs typeface="B Zar"/>
              </a:rPr>
              <a:t>ـ</a:t>
            </a:r>
            <a:r>
              <a:rPr sz="1950" spc="0" baseline="10776" dirty="0" smtClean="0">
                <a:latin typeface="B Zar"/>
                <a:cs typeface="B Zar"/>
              </a:rPr>
              <a:t>ﺷ</a:t>
            </a:r>
            <a:r>
              <a:rPr sz="1950" spc="19" baseline="10776" dirty="0" smtClean="0">
                <a:latin typeface="B Zar"/>
                <a:cs typeface="B Zar"/>
              </a:rPr>
              <a:t> ﯽ</a:t>
            </a:r>
            <a:r>
              <a:rPr sz="1950" spc="-29" baseline="10776" dirty="0" smtClean="0">
                <a:latin typeface="B Zar"/>
                <a:cs typeface="B Zar"/>
              </a:rPr>
              <a:t>ـ</a:t>
            </a:r>
            <a:r>
              <a:rPr sz="1950" spc="0" baseline="10776" dirty="0" smtClean="0">
                <a:latin typeface="B Zar"/>
                <a:cs typeface="B Zar"/>
              </a:rPr>
              <a:t>ﻣ</a:t>
            </a:r>
            <a:r>
              <a:rPr sz="1950" spc="9" baseline="10776" dirty="0" smtClean="0">
                <a:latin typeface="B Zar"/>
                <a:cs typeface="B Zar"/>
              </a:rPr>
              <a:t> </a:t>
            </a:r>
            <a:r>
              <a:rPr sz="1950" spc="-9" baseline="10776" dirty="0" smtClean="0">
                <a:latin typeface="B Zar"/>
                <a:cs typeface="B Zar"/>
              </a:rPr>
              <a:t>ﺮ</a:t>
            </a:r>
            <a:r>
              <a:rPr sz="1950" spc="-4" baseline="10776" dirty="0" smtClean="0">
                <a:latin typeface="B Zar"/>
                <a:cs typeface="B Zar"/>
              </a:rPr>
              <a:t>ﺘ</a:t>
            </a:r>
            <a:r>
              <a:rPr sz="1950" spc="-9" baseline="10776" dirty="0" smtClean="0">
                <a:latin typeface="B Zar"/>
                <a:cs typeface="B Zar"/>
              </a:rPr>
              <a:t>ﮑﭼ</a:t>
            </a:r>
            <a:r>
              <a:rPr sz="1950" spc="19" baseline="10776" dirty="0" smtClean="0">
                <a:latin typeface="B Zar"/>
                <a:cs typeface="B Zar"/>
              </a:rPr>
              <a:t>ﻮ</a:t>
            </a:r>
            <a:r>
              <a:rPr sz="1950" spc="-29" baseline="10776" dirty="0" smtClean="0">
                <a:latin typeface="B Zar"/>
                <a:cs typeface="B Zar"/>
              </a:rPr>
              <a:t>ـ</a:t>
            </a:r>
            <a:r>
              <a:rPr sz="1950" spc="0" baseline="10776" dirty="0" smtClean="0">
                <a:latin typeface="B Zar"/>
                <a:cs typeface="B Zar"/>
              </a:rPr>
              <a:t>ﮐ</a:t>
            </a:r>
            <a:r>
              <a:rPr sz="1950" spc="35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ي</a:t>
            </a:r>
            <a:r>
              <a:rPr sz="1950" spc="9" baseline="10776" dirty="0" smtClean="0">
                <a:latin typeface="B Zar"/>
                <a:cs typeface="B Zar"/>
              </a:rPr>
              <a:t>ﺮ</a:t>
            </a:r>
            <a:r>
              <a:rPr sz="1950" spc="-29" baseline="10776" dirty="0" smtClean="0">
                <a:latin typeface="B Zar"/>
                <a:cs typeface="B Zar"/>
              </a:rPr>
              <a:t>ـ</a:t>
            </a:r>
            <a:r>
              <a:rPr sz="1950" spc="-4" baseline="10776" dirty="0" smtClean="0">
                <a:latin typeface="B Zar"/>
                <a:cs typeface="B Zar"/>
              </a:rPr>
              <a:t>ﻏ</a:t>
            </a:r>
            <a:r>
              <a:rPr sz="1950" spc="0" baseline="10776" dirty="0" smtClean="0">
                <a:latin typeface="B Zar"/>
                <a:cs typeface="B Zar"/>
              </a:rPr>
              <a:t>ﻻ</a:t>
            </a:r>
            <a:r>
              <a:rPr sz="1950" spc="28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ﻪ</a:t>
            </a:r>
            <a:r>
              <a:rPr sz="1950" spc="0" baseline="10776" dirty="0" smtClean="0">
                <a:latin typeface="B Zar"/>
                <a:cs typeface="B Zar"/>
              </a:rPr>
              <a:t>ﭼ</a:t>
            </a:r>
            <a:r>
              <a:rPr sz="1950" spc="6" baseline="10776" dirty="0" smtClean="0">
                <a:latin typeface="B Zar"/>
                <a:cs typeface="B Zar"/>
              </a:rPr>
              <a:t> </a:t>
            </a:r>
            <a:r>
              <a:rPr sz="1950" spc="-9" baseline="10776" dirty="0" smtClean="0">
                <a:latin typeface="B Zar"/>
                <a:cs typeface="B Zar"/>
              </a:rPr>
              <a:t>ﺮ</a:t>
            </a:r>
            <a:r>
              <a:rPr sz="1950" spc="0" baseline="10776" dirty="0" smtClean="0">
                <a:latin typeface="B Zar"/>
                <a:cs typeface="B Zar"/>
              </a:rPr>
              <a:t>ﻫ</a:t>
            </a:r>
            <a:r>
              <a:rPr sz="1950" spc="9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ﻪ</a:t>
            </a:r>
            <a:r>
              <a:rPr sz="1950" spc="0" baseline="10776" dirty="0" smtClean="0">
                <a:latin typeface="B Zar"/>
                <a:cs typeface="B Zar"/>
              </a:rPr>
              <a:t>ﮐ</a:t>
            </a:r>
            <a:r>
              <a:rPr sz="1950" spc="10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دﻮﺷ</a:t>
            </a:r>
            <a:r>
              <a:rPr sz="1950" spc="16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ﯽ</a:t>
            </a:r>
            <a:r>
              <a:rPr sz="1950" spc="0" baseline="10776" dirty="0" smtClean="0">
                <a:latin typeface="B Zar"/>
                <a:cs typeface="B Zar"/>
              </a:rPr>
              <a:t>ﻣ</a:t>
            </a:r>
            <a:r>
              <a:rPr sz="1950" spc="6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ه</a:t>
            </a:r>
            <a:r>
              <a:rPr sz="1950" spc="-9" baseline="10776" dirty="0" smtClean="0">
                <a:latin typeface="B Zar"/>
                <a:cs typeface="B Zar"/>
              </a:rPr>
              <a:t>ﺪ</a:t>
            </a:r>
            <a:r>
              <a:rPr sz="1950" spc="-4" baseline="10776" dirty="0" smtClean="0">
                <a:latin typeface="B Zar"/>
                <a:cs typeface="B Zar"/>
              </a:rPr>
              <a:t>ﻫ</a:t>
            </a:r>
            <a:r>
              <a:rPr sz="1950" spc="-9" baseline="10776" dirty="0" smtClean="0">
                <a:latin typeface="B Zar"/>
                <a:cs typeface="B Zar"/>
              </a:rPr>
              <a:t>ﺎ</a:t>
            </a:r>
            <a:r>
              <a:rPr sz="1950" spc="0" baseline="10776" dirty="0" smtClean="0">
                <a:latin typeface="B Zar"/>
                <a:cs typeface="B Zar"/>
              </a:rPr>
              <a:t>ﺸﻣ</a:t>
            </a:r>
            <a:r>
              <a:rPr sz="1950" spc="23" baseline="10776" dirty="0" smtClean="0">
                <a:latin typeface="B Zar"/>
                <a:cs typeface="B Zar"/>
              </a:rPr>
              <a:t> </a:t>
            </a:r>
            <a:r>
              <a:rPr sz="1950" spc="4" baseline="10776" dirty="0" smtClean="0">
                <a:latin typeface="B Zar"/>
                <a:cs typeface="B Zar"/>
              </a:rPr>
              <a:t>ﻦ</a:t>
            </a:r>
            <a:r>
              <a:rPr sz="1950" spc="-4" baseline="10776" dirty="0" smtClean="0">
                <a:latin typeface="B Zar"/>
                <a:cs typeface="B Zar"/>
              </a:rPr>
              <a:t>ﯾا</a:t>
            </a:r>
            <a:r>
              <a:rPr sz="1950" spc="-9" baseline="10776" dirty="0" smtClean="0">
                <a:latin typeface="B Zar"/>
                <a:cs typeface="B Zar"/>
              </a:rPr>
              <a:t>ﺮ</a:t>
            </a:r>
            <a:r>
              <a:rPr sz="1950" spc="0" baseline="10776" dirty="0" smtClean="0">
                <a:latin typeface="B Zar"/>
                <a:cs typeface="B Zar"/>
              </a:rPr>
              <a:t>ﺑ</a:t>
            </a:r>
            <a:r>
              <a:rPr sz="1950" spc="-9" baseline="10776" dirty="0" smtClean="0">
                <a:latin typeface="B Zar"/>
                <a:cs typeface="B Zar"/>
              </a:rPr>
              <a:t>ﺎ</a:t>
            </a:r>
            <a:r>
              <a:rPr sz="1950" spc="-4" baseline="10776" dirty="0" smtClean="0">
                <a:latin typeface="B Zar"/>
                <a:cs typeface="B Zar"/>
              </a:rPr>
              <a:t>ﻨ</a:t>
            </a:r>
            <a:r>
              <a:rPr sz="1950" spc="0" baseline="10776" dirty="0" smtClean="0">
                <a:latin typeface="B Zar"/>
                <a:cs typeface="B Zar"/>
              </a:rPr>
              <a:t>ﺑ</a:t>
            </a:r>
            <a:endParaRPr sz="1300">
              <a:latin typeface="B Zar"/>
              <a:cs typeface="B Zar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836728" y="2040677"/>
            <a:ext cx="218351" cy="1928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30"/>
              </a:lnSpc>
              <a:spcBef>
                <a:spcPts val="71"/>
              </a:spcBef>
            </a:pPr>
            <a:r>
              <a:rPr sz="1650" i="1" spc="-59" baseline="7905" dirty="0" smtClean="0">
                <a:latin typeface="Times New Roman"/>
                <a:cs typeface="Times New Roman"/>
              </a:rPr>
              <a:t>F</a:t>
            </a:r>
            <a:r>
              <a:rPr sz="975" i="1" spc="0" baseline="-13379" dirty="0" smtClean="0">
                <a:latin typeface="Times New Roman"/>
                <a:cs typeface="Times New Roman"/>
              </a:rPr>
              <a:t>Cr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409454" y="2055326"/>
            <a:ext cx="2383094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sz="1950" spc="0" baseline="10776" dirty="0" smtClean="0">
                <a:latin typeface="B Zar"/>
                <a:cs typeface="B Zar"/>
              </a:rPr>
              <a:t>.</a:t>
            </a:r>
            <a:r>
              <a:rPr sz="1950" spc="17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د</a:t>
            </a:r>
            <a:r>
              <a:rPr sz="1950" spc="-9" baseline="10776" dirty="0" smtClean="0">
                <a:latin typeface="B Zar"/>
                <a:cs typeface="B Zar"/>
              </a:rPr>
              <a:t>و</a:t>
            </a:r>
            <a:r>
              <a:rPr sz="1950" spc="0" baseline="10776" dirty="0" smtClean="0">
                <a:latin typeface="B Zar"/>
                <a:cs typeface="B Zar"/>
              </a:rPr>
              <a:t>ر</a:t>
            </a:r>
            <a:r>
              <a:rPr sz="1950" spc="39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ﯽ</a:t>
            </a:r>
            <a:r>
              <a:rPr sz="1950" spc="0" baseline="10776" dirty="0" smtClean="0">
                <a:latin typeface="B Zar"/>
                <a:cs typeface="B Zar"/>
              </a:rPr>
              <a:t>ﻣ</a:t>
            </a:r>
            <a:r>
              <a:rPr sz="1950" spc="16" baseline="10776" dirty="0" smtClean="0">
                <a:latin typeface="B Zar"/>
                <a:cs typeface="B Zar"/>
              </a:rPr>
              <a:t> </a:t>
            </a:r>
            <a:r>
              <a:rPr sz="1950" spc="-9" baseline="10776" dirty="0" smtClean="0">
                <a:latin typeface="B Zar"/>
                <a:cs typeface="B Zar"/>
              </a:rPr>
              <a:t>ﺶ</a:t>
            </a:r>
            <a:r>
              <a:rPr sz="1950" spc="-4" baseline="10776" dirty="0" smtClean="0">
                <a:latin typeface="B Zar"/>
                <a:cs typeface="B Zar"/>
              </a:rPr>
              <a:t>ﯿ</a:t>
            </a:r>
            <a:r>
              <a:rPr sz="1950" spc="0" baseline="10776" dirty="0" smtClean="0">
                <a:latin typeface="B Zar"/>
                <a:cs typeface="B Zar"/>
              </a:rPr>
              <a:t>ﭘ</a:t>
            </a:r>
            <a:r>
              <a:rPr sz="1950" spc="17" baseline="10776" dirty="0" smtClean="0">
                <a:latin typeface="B Zar"/>
                <a:cs typeface="B Zar"/>
              </a:rPr>
              <a:t> </a:t>
            </a:r>
            <a:r>
              <a:rPr sz="1950" spc="-9" baseline="10776" dirty="0" smtClean="0">
                <a:latin typeface="B Zar"/>
                <a:cs typeface="B Zar"/>
              </a:rPr>
              <a:t>ﺮ</a:t>
            </a:r>
            <a:r>
              <a:rPr sz="1950" spc="0" baseline="10776" dirty="0" smtClean="0">
                <a:latin typeface="B Zar"/>
                <a:cs typeface="B Zar"/>
              </a:rPr>
              <a:t>ﺗ</a:t>
            </a:r>
            <a:r>
              <a:rPr sz="1950" spc="57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ي</a:t>
            </a:r>
            <a:r>
              <a:rPr sz="1950" spc="0" baseline="10776" dirty="0" smtClean="0">
                <a:latin typeface="B Zar"/>
                <a:cs typeface="B Zar"/>
              </a:rPr>
              <a:t>د</a:t>
            </a:r>
            <a:r>
              <a:rPr sz="1950" spc="-9" baseline="10776" dirty="0" smtClean="0">
                <a:latin typeface="B Zar"/>
                <a:cs typeface="B Zar"/>
              </a:rPr>
              <a:t>ﺎ</a:t>
            </a:r>
            <a:r>
              <a:rPr sz="1950" spc="0" baseline="10776" dirty="0" smtClean="0">
                <a:latin typeface="B Zar"/>
                <a:cs typeface="B Zar"/>
              </a:rPr>
              <a:t>ﺼ</a:t>
            </a:r>
            <a:r>
              <a:rPr sz="1950" spc="-4" baseline="10776" dirty="0" smtClean="0">
                <a:latin typeface="B Zar"/>
                <a:cs typeface="B Zar"/>
              </a:rPr>
              <a:t>ﺘ</a:t>
            </a:r>
            <a:r>
              <a:rPr sz="1950" spc="-9" baseline="10776" dirty="0" smtClean="0">
                <a:latin typeface="B Zar"/>
                <a:cs typeface="B Zar"/>
              </a:rPr>
              <a:t>ﻗ</a:t>
            </a:r>
            <a:r>
              <a:rPr sz="1950" spc="0" baseline="10776" dirty="0" smtClean="0">
                <a:latin typeface="B Zar"/>
                <a:cs typeface="B Zar"/>
              </a:rPr>
              <a:t>ا</a:t>
            </a:r>
            <a:r>
              <a:rPr sz="1950" spc="52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ي</a:t>
            </a:r>
            <a:r>
              <a:rPr sz="1950" spc="-9" baseline="10776" dirty="0" smtClean="0">
                <a:latin typeface="B Zar"/>
                <a:cs typeface="B Zar"/>
              </a:rPr>
              <a:t>ﺎ</a:t>
            </a:r>
            <a:r>
              <a:rPr sz="1950" spc="0" baseline="10776" dirty="0" smtClean="0">
                <a:latin typeface="B Zar"/>
                <a:cs typeface="B Zar"/>
              </a:rPr>
              <a:t>ﻫ</a:t>
            </a:r>
            <a:r>
              <a:rPr sz="1950" spc="46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ﯽ</a:t>
            </a:r>
            <a:r>
              <a:rPr sz="1950" spc="-9" baseline="10776" dirty="0" smtClean="0">
                <a:latin typeface="B Zar"/>
                <a:cs typeface="B Zar"/>
              </a:rPr>
              <a:t>ﺣ</a:t>
            </a:r>
            <a:r>
              <a:rPr sz="1950" spc="-4" baseline="10776" dirty="0" smtClean="0">
                <a:latin typeface="B Zar"/>
                <a:cs typeface="B Zar"/>
              </a:rPr>
              <a:t>ا</a:t>
            </a:r>
            <a:r>
              <a:rPr sz="1950" spc="-9" baseline="10776" dirty="0" smtClean="0">
                <a:latin typeface="B Zar"/>
                <a:cs typeface="B Zar"/>
              </a:rPr>
              <a:t>ﺮ</a:t>
            </a:r>
            <a:r>
              <a:rPr sz="1950" spc="0" baseline="10776" dirty="0" smtClean="0">
                <a:latin typeface="B Zar"/>
                <a:cs typeface="B Zar"/>
              </a:rPr>
              <a:t>ﻃ</a:t>
            </a:r>
            <a:r>
              <a:rPr sz="1950" spc="32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ﺖ</a:t>
            </a:r>
            <a:r>
              <a:rPr sz="1950" spc="-14" baseline="10776" dirty="0" smtClean="0">
                <a:latin typeface="B Zar"/>
                <a:cs typeface="B Zar"/>
              </a:rPr>
              <a:t>ﻤ</a:t>
            </a:r>
            <a:r>
              <a:rPr sz="1950" spc="0" baseline="10776" dirty="0" smtClean="0">
                <a:latin typeface="B Zar"/>
                <a:cs typeface="B Zar"/>
              </a:rPr>
              <a:t>ﺳ</a:t>
            </a:r>
            <a:r>
              <a:rPr sz="1950" spc="26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ﻪ</a:t>
            </a:r>
            <a:r>
              <a:rPr sz="1950" spc="0" baseline="10776" dirty="0" smtClean="0">
                <a:latin typeface="B Zar"/>
                <a:cs typeface="B Zar"/>
              </a:rPr>
              <a:t>ﺑ</a:t>
            </a:r>
            <a:endParaRPr sz="1300">
              <a:latin typeface="B Zar"/>
              <a:cs typeface="B Zar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069718" y="2055326"/>
            <a:ext cx="882281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sz="1950" spc="0" baseline="10776" dirty="0" smtClean="0">
                <a:latin typeface="B Zar"/>
                <a:cs typeface="B Zar"/>
              </a:rPr>
              <a:t>و</a:t>
            </a:r>
            <a:r>
              <a:rPr sz="1950" spc="9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دﻮﺸ</a:t>
            </a:r>
            <a:r>
              <a:rPr sz="1950" spc="-4" baseline="10776" dirty="0" smtClean="0">
                <a:latin typeface="B Zar"/>
                <a:cs typeface="B Zar"/>
              </a:rPr>
              <a:t>ﯿ</a:t>
            </a:r>
            <a:r>
              <a:rPr sz="1950" spc="0" baseline="10776" dirty="0" smtClean="0">
                <a:latin typeface="B Zar"/>
                <a:cs typeface="B Zar"/>
              </a:rPr>
              <a:t>ﻣ</a:t>
            </a:r>
            <a:r>
              <a:rPr sz="1950" spc="18" baseline="10776" dirty="0" smtClean="0">
                <a:latin typeface="B Zar"/>
                <a:cs typeface="B Zar"/>
              </a:rPr>
              <a:t> </a:t>
            </a:r>
            <a:r>
              <a:rPr sz="1950" spc="4" baseline="10776" dirty="0" smtClean="0">
                <a:latin typeface="B Zar"/>
                <a:cs typeface="B Zar"/>
              </a:rPr>
              <a:t>ﮏ</a:t>
            </a:r>
            <a:r>
              <a:rPr sz="1950" spc="-10" baseline="10776" dirty="0" smtClean="0">
                <a:latin typeface="B Zar"/>
                <a:cs typeface="B Zar"/>
              </a:rPr>
              <a:t>ﭼ</a:t>
            </a:r>
            <a:r>
              <a:rPr sz="1950" spc="0" baseline="10776" dirty="0" smtClean="0">
                <a:latin typeface="B Zar"/>
                <a:cs typeface="B Zar"/>
              </a:rPr>
              <a:t>ﻮﮐ</a:t>
            </a:r>
            <a:endParaRPr sz="1300">
              <a:latin typeface="B Zar"/>
              <a:cs typeface="B Zar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840829" y="2334676"/>
            <a:ext cx="4114594" cy="748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64"/>
              </a:lnSpc>
              <a:spcBef>
                <a:spcPts val="88"/>
              </a:spcBef>
            </a:pPr>
            <a:r>
              <a:rPr sz="1950" spc="9" baseline="16934" dirty="0" smtClean="0">
                <a:latin typeface="B Zar"/>
                <a:cs typeface="B Zar"/>
              </a:rPr>
              <a:t>ﺮ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0" baseline="16934" dirty="0" smtClean="0">
                <a:latin typeface="B Zar"/>
                <a:cs typeface="B Zar"/>
              </a:rPr>
              <a:t>ﮔا</a:t>
            </a:r>
            <a:r>
              <a:rPr sz="1950" spc="16" baseline="16934" dirty="0" smtClean="0">
                <a:latin typeface="B Zar"/>
                <a:cs typeface="B Zar"/>
              </a:rPr>
              <a:t> </a:t>
            </a:r>
            <a:r>
              <a:rPr sz="1950" spc="0" baseline="16934" dirty="0" smtClean="0">
                <a:latin typeface="B Zar"/>
                <a:cs typeface="B Zar"/>
              </a:rPr>
              <a:t>،</a:t>
            </a:r>
            <a:r>
              <a:rPr sz="1950" spc="-6" baseline="16934" dirty="0" smtClean="0">
                <a:latin typeface="B Zar"/>
                <a:cs typeface="B Zar"/>
              </a:rPr>
              <a:t> </a:t>
            </a:r>
            <a:r>
              <a:rPr sz="1950" spc="-4" baseline="16934" dirty="0" smtClean="0">
                <a:latin typeface="B Zar"/>
                <a:cs typeface="B Zar"/>
              </a:rPr>
              <a:t>ير</a:t>
            </a:r>
            <a:r>
              <a:rPr sz="1950" spc="9" baseline="16934" dirty="0" smtClean="0">
                <a:latin typeface="B Zar"/>
                <a:cs typeface="B Zar"/>
              </a:rPr>
              <a:t>ﺎ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0" baseline="16934" dirty="0" smtClean="0">
                <a:latin typeface="B Zar"/>
                <a:cs typeface="B Zar"/>
              </a:rPr>
              <a:t>ﺸﻓ</a:t>
            </a:r>
            <a:r>
              <a:rPr sz="1950" spc="23" baseline="16934" dirty="0" smtClean="0">
                <a:latin typeface="B Zar"/>
                <a:cs typeface="B Zar"/>
              </a:rPr>
              <a:t> </a:t>
            </a:r>
            <a:r>
              <a:rPr sz="1950" spc="0" baseline="16934" dirty="0" smtClean="0">
                <a:latin typeface="B Zar"/>
                <a:cs typeface="B Zar"/>
              </a:rPr>
              <a:t>ت</a:t>
            </a:r>
            <a:r>
              <a:rPr sz="1950" spc="9" baseline="16934" dirty="0" smtClean="0">
                <a:latin typeface="B Zar"/>
                <a:cs typeface="B Zar"/>
              </a:rPr>
              <a:t>ﺎ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0" baseline="16934" dirty="0" smtClean="0">
                <a:latin typeface="B Zar"/>
                <a:cs typeface="B Zar"/>
              </a:rPr>
              <a:t>ﻌﻄﻗ</a:t>
            </a:r>
            <a:r>
              <a:rPr sz="1950" spc="24" baseline="16934" dirty="0" smtClean="0">
                <a:latin typeface="B Zar"/>
                <a:cs typeface="B Zar"/>
              </a:rPr>
              <a:t> </a:t>
            </a:r>
            <a:r>
              <a:rPr sz="1950" spc="0" baseline="16934" dirty="0" smtClean="0">
                <a:latin typeface="B Zar"/>
                <a:cs typeface="B Zar"/>
              </a:rPr>
              <a:t>د</a:t>
            </a:r>
            <a:r>
              <a:rPr sz="1950" spc="-4" baseline="16934" dirty="0" smtClean="0">
                <a:latin typeface="B Zar"/>
                <a:cs typeface="B Zar"/>
              </a:rPr>
              <a:t>ر</a:t>
            </a:r>
            <a:r>
              <a:rPr sz="1950" spc="19" baseline="16934" dirty="0" smtClean="0">
                <a:latin typeface="B Zar"/>
                <a:cs typeface="B Zar"/>
              </a:rPr>
              <a:t>ﻮ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0" baseline="16934" dirty="0" smtClean="0">
                <a:latin typeface="B Zar"/>
                <a:cs typeface="B Zar"/>
              </a:rPr>
              <a:t>ﻣ</a:t>
            </a:r>
            <a:r>
              <a:rPr sz="1950" spc="16" baseline="16934" dirty="0" smtClean="0">
                <a:latin typeface="B Zar"/>
                <a:cs typeface="B Zar"/>
              </a:rPr>
              <a:t> </a:t>
            </a:r>
            <a:r>
              <a:rPr sz="1950" spc="-4" baseline="16934" dirty="0" smtClean="0">
                <a:latin typeface="B Zar"/>
                <a:cs typeface="B Zar"/>
              </a:rPr>
              <a:t>ر</a:t>
            </a:r>
            <a:r>
              <a:rPr sz="1950" spc="0" baseline="16934" dirty="0" smtClean="0">
                <a:latin typeface="B Zar"/>
                <a:cs typeface="B Zar"/>
              </a:rPr>
              <a:t>د</a:t>
            </a:r>
            <a:r>
              <a:rPr sz="1950" spc="14" baseline="16934" dirty="0" smtClean="0">
                <a:latin typeface="B Zar"/>
                <a:cs typeface="B Zar"/>
              </a:rPr>
              <a:t> ﻪ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0" baseline="16934" dirty="0" smtClean="0">
                <a:latin typeface="B Zar"/>
                <a:cs typeface="B Zar"/>
              </a:rPr>
              <a:t>ﮐ</a:t>
            </a:r>
            <a:r>
              <a:rPr sz="1950" spc="13" baseline="16934" dirty="0" smtClean="0">
                <a:latin typeface="B Zar"/>
                <a:cs typeface="B Zar"/>
              </a:rPr>
              <a:t> </a:t>
            </a:r>
            <a:r>
              <a:rPr sz="1950" spc="19" baseline="16934" dirty="0" smtClean="0">
                <a:latin typeface="B Zar"/>
                <a:cs typeface="B Zar"/>
              </a:rPr>
              <a:t>ﺖ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0" baseline="16934" dirty="0" smtClean="0">
                <a:latin typeface="B Zar"/>
                <a:cs typeface="B Zar"/>
              </a:rPr>
              <a:t>ﺳا</a:t>
            </a:r>
            <a:r>
              <a:rPr sz="1950" spc="41" baseline="16934" dirty="0" smtClean="0">
                <a:latin typeface="B Zar"/>
                <a:cs typeface="B Zar"/>
              </a:rPr>
              <a:t> </a:t>
            </a:r>
            <a:r>
              <a:rPr sz="1950" spc="-4" baseline="16934" dirty="0" smtClean="0">
                <a:latin typeface="B Zar"/>
                <a:cs typeface="B Zar"/>
              </a:rPr>
              <a:t>ﻪﺘ</a:t>
            </a:r>
            <a:r>
              <a:rPr sz="1950" spc="-9" baseline="16934" dirty="0" smtClean="0">
                <a:latin typeface="B Zar"/>
                <a:cs typeface="B Zar"/>
              </a:rPr>
              <a:t>ﮑ</a:t>
            </a:r>
            <a:r>
              <a:rPr sz="1950" spc="0" baseline="16934" dirty="0" smtClean="0">
                <a:latin typeface="B Zar"/>
                <a:cs typeface="B Zar"/>
              </a:rPr>
              <a:t>ﻧ</a:t>
            </a:r>
            <a:r>
              <a:rPr sz="1950" spc="31" baseline="16934" dirty="0" smtClean="0">
                <a:latin typeface="B Zar"/>
                <a:cs typeface="B Zar"/>
              </a:rPr>
              <a:t> </a:t>
            </a:r>
            <a:r>
              <a:rPr sz="1950" spc="4" baseline="16934" dirty="0" smtClean="0">
                <a:latin typeface="B Zar"/>
                <a:cs typeface="B Zar"/>
              </a:rPr>
              <a:t>ﻦ</a:t>
            </a:r>
            <a:r>
              <a:rPr sz="1950" spc="-4" baseline="16934" dirty="0" smtClean="0">
                <a:latin typeface="B Zar"/>
                <a:cs typeface="B Zar"/>
              </a:rPr>
              <a:t>ﯿ</a:t>
            </a:r>
            <a:r>
              <a:rPr sz="1950" spc="-14" baseline="16934" dirty="0" smtClean="0">
                <a:latin typeface="B Zar"/>
                <a:cs typeface="B Zar"/>
              </a:rPr>
              <a:t>ﻤ</a:t>
            </a:r>
            <a:r>
              <a:rPr sz="1950" spc="0" baseline="16934" dirty="0" smtClean="0">
                <a:latin typeface="B Zar"/>
                <a:cs typeface="B Zar"/>
              </a:rPr>
              <a:t>ﻫ</a:t>
            </a:r>
            <a:r>
              <a:rPr sz="1950" spc="30" baseline="16934" dirty="0" smtClean="0">
                <a:latin typeface="B Zar"/>
                <a:cs typeface="B Zar"/>
              </a:rPr>
              <a:t> </a:t>
            </a:r>
            <a:r>
              <a:rPr sz="1950" spc="-4" baseline="16934" dirty="0" smtClean="0">
                <a:latin typeface="B Zar"/>
                <a:cs typeface="B Zar"/>
              </a:rPr>
              <a:t>ه</a:t>
            </a:r>
            <a:r>
              <a:rPr sz="1950" spc="-9" baseline="16934" dirty="0" smtClean="0">
                <a:latin typeface="B Zar"/>
                <a:cs typeface="B Zar"/>
              </a:rPr>
              <a:t>ﺪ</a:t>
            </a:r>
            <a:r>
              <a:rPr sz="1950" spc="-4" baseline="16934" dirty="0" smtClean="0">
                <a:latin typeface="B Zar"/>
                <a:cs typeface="B Zar"/>
              </a:rPr>
              <a:t>ﻨﻫ</a:t>
            </a:r>
            <a:r>
              <a:rPr sz="1950" spc="0" baseline="16934" dirty="0" smtClean="0">
                <a:latin typeface="B Zar"/>
                <a:cs typeface="B Zar"/>
              </a:rPr>
              <a:t>د</a:t>
            </a:r>
            <a:r>
              <a:rPr sz="1950" spc="37" baseline="16934" dirty="0" smtClean="0">
                <a:latin typeface="B Zar"/>
                <a:cs typeface="B Zar"/>
              </a:rPr>
              <a:t> </a:t>
            </a:r>
            <a:r>
              <a:rPr sz="1950" spc="0" baseline="16934" dirty="0" smtClean="0">
                <a:latin typeface="B Zar"/>
                <a:cs typeface="B Zar"/>
              </a:rPr>
              <a:t>ن</a:t>
            </a:r>
            <a:r>
              <a:rPr sz="1950" spc="-9" baseline="16934" dirty="0" smtClean="0">
                <a:latin typeface="B Zar"/>
                <a:cs typeface="B Zar"/>
              </a:rPr>
              <a:t>ﺎ</a:t>
            </a:r>
            <a:r>
              <a:rPr sz="1950" spc="0" baseline="16934" dirty="0" smtClean="0">
                <a:latin typeface="B Zar"/>
                <a:cs typeface="B Zar"/>
              </a:rPr>
              <a:t>ﺸﻧ</a:t>
            </a:r>
            <a:r>
              <a:rPr sz="1950" spc="32" baseline="16934" dirty="0" smtClean="0">
                <a:latin typeface="B Zar"/>
                <a:cs typeface="B Zar"/>
              </a:rPr>
              <a:t> </a:t>
            </a:r>
            <a:r>
              <a:rPr sz="1950" spc="0" baseline="16934" dirty="0" smtClean="0">
                <a:latin typeface="B Zar"/>
                <a:cs typeface="B Zar"/>
              </a:rPr>
              <a:t>(</a:t>
            </a:r>
            <a:r>
              <a:rPr sz="1950" spc="8" baseline="16934" dirty="0" smtClean="0">
                <a:latin typeface="B Zar"/>
                <a:cs typeface="B Zar"/>
              </a:rPr>
              <a:t> </a:t>
            </a:r>
            <a:r>
              <a:rPr sz="1950" spc="0" baseline="16934" dirty="0" smtClean="0">
                <a:latin typeface="B Zar"/>
                <a:cs typeface="B Zar"/>
              </a:rPr>
              <a:t>1</a:t>
            </a:r>
            <a:r>
              <a:rPr sz="1950" spc="10" baseline="16934" dirty="0" smtClean="0">
                <a:latin typeface="B Zar"/>
                <a:cs typeface="B Zar"/>
              </a:rPr>
              <a:t> </a:t>
            </a:r>
            <a:r>
              <a:rPr sz="1950" spc="0" baseline="16934" dirty="0" smtClean="0">
                <a:latin typeface="B Zar"/>
                <a:cs typeface="B Zar"/>
              </a:rPr>
              <a:t>)</a:t>
            </a:r>
            <a:r>
              <a:rPr sz="1950" spc="18" baseline="16934" dirty="0" smtClean="0">
                <a:latin typeface="B Zar"/>
                <a:cs typeface="B Zar"/>
              </a:rPr>
              <a:t> </a:t>
            </a:r>
            <a:r>
              <a:rPr sz="1950" spc="-4" baseline="16934" dirty="0" smtClean="0">
                <a:latin typeface="B Zar"/>
                <a:cs typeface="B Zar"/>
              </a:rPr>
              <a:t>ر</a:t>
            </a:r>
            <a:r>
              <a:rPr sz="1950" spc="-9" baseline="16934" dirty="0" smtClean="0">
                <a:latin typeface="B Zar"/>
                <a:cs typeface="B Zar"/>
              </a:rPr>
              <a:t>ﺎ</a:t>
            </a:r>
            <a:r>
              <a:rPr sz="1950" spc="-14" baseline="16934" dirty="0" smtClean="0">
                <a:latin typeface="B Zar"/>
                <a:cs typeface="B Zar"/>
              </a:rPr>
              <a:t>ﻤ</a:t>
            </a:r>
            <a:r>
              <a:rPr sz="1950" spc="0" baseline="16934" dirty="0" smtClean="0">
                <a:latin typeface="B Zar"/>
                <a:cs typeface="B Zar"/>
              </a:rPr>
              <a:t>ﺷ</a:t>
            </a:r>
            <a:r>
              <a:rPr sz="1950" spc="34" baseline="16934" dirty="0" smtClean="0">
                <a:latin typeface="B Zar"/>
                <a:cs typeface="B Zar"/>
              </a:rPr>
              <a:t> </a:t>
            </a:r>
            <a:r>
              <a:rPr sz="1950" spc="0" baseline="16934" dirty="0" smtClean="0">
                <a:latin typeface="B Zar"/>
                <a:cs typeface="B Zar"/>
              </a:rPr>
              <a:t>ل</a:t>
            </a:r>
            <a:r>
              <a:rPr sz="1950" spc="-10" baseline="16934" dirty="0" smtClean="0">
                <a:latin typeface="B Zar"/>
                <a:cs typeface="B Zar"/>
              </a:rPr>
              <a:t>وﺪ</a:t>
            </a:r>
            <a:r>
              <a:rPr sz="1950" spc="0" baseline="16934" dirty="0" smtClean="0">
                <a:latin typeface="B Zar"/>
                <a:cs typeface="B Zar"/>
              </a:rPr>
              <a:t>ﺟ</a:t>
            </a:r>
            <a:endParaRPr sz="1300">
              <a:latin typeface="B Zar"/>
              <a:cs typeface="B Zar"/>
            </a:endParaRPr>
          </a:p>
          <a:p>
            <a:pPr marL="12700" marR="5045">
              <a:lnSpc>
                <a:spcPct val="138793"/>
              </a:lnSpc>
            </a:pPr>
            <a:r>
              <a:rPr sz="1300" spc="14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9" dirty="0" smtClean="0">
                <a:latin typeface="B Zar"/>
                <a:cs typeface="B Zar"/>
              </a:rPr>
              <a:t>ﮑ</a:t>
            </a:r>
            <a:r>
              <a:rPr sz="1300" spc="0" dirty="0" smtClean="0">
                <a:latin typeface="B Zar"/>
                <a:cs typeface="B Zar"/>
              </a:rPr>
              <a:t>ﻧآ</a:t>
            </a:r>
            <a:r>
              <a:rPr sz="1300" spc="6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</a:t>
            </a:r>
            <a:r>
              <a:rPr sz="1300" spc="-9" dirty="0" smtClean="0">
                <a:latin typeface="B Zar"/>
                <a:cs typeface="B Zar"/>
              </a:rPr>
              <a:t>و</a:t>
            </a:r>
            <a:r>
              <a:rPr sz="1300" spc="14" dirty="0" smtClean="0">
                <a:latin typeface="B Zar"/>
                <a:cs typeface="B Zar"/>
              </a:rPr>
              <a:t>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27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،</a:t>
            </a:r>
            <a:r>
              <a:rPr sz="1300" spc="-6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25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ﯽ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9" dirty="0" smtClean="0">
                <a:latin typeface="B Zar"/>
                <a:cs typeface="B Zar"/>
              </a:rPr>
              <a:t>ﺣ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ﻃ</a:t>
            </a:r>
            <a:r>
              <a:rPr sz="1300" spc="25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1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ﺼ</a:t>
            </a:r>
            <a:r>
              <a:rPr sz="1300" spc="-4" dirty="0" smtClean="0">
                <a:latin typeface="B Zar"/>
                <a:cs typeface="B Zar"/>
              </a:rPr>
              <a:t>ﺘ</a:t>
            </a:r>
            <a:r>
              <a:rPr sz="1300" spc="-9" dirty="0" smtClean="0">
                <a:latin typeface="B Zar"/>
                <a:cs typeface="B Zar"/>
              </a:rPr>
              <a:t>ﻗ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3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ﻊ</a:t>
            </a:r>
            <a:r>
              <a:rPr sz="1300" spc="-9" dirty="0" smtClean="0">
                <a:latin typeface="B Zar"/>
                <a:cs typeface="B Zar"/>
              </a:rPr>
              <a:t>ﻃﺎ</a:t>
            </a:r>
            <a:r>
              <a:rPr sz="1300" spc="-4" dirty="0" smtClean="0">
                <a:latin typeface="B Zar"/>
                <a:cs typeface="B Zar"/>
              </a:rPr>
              <a:t>ﻘ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17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0" dirty="0" smtClean="0">
                <a:latin typeface="B Zar"/>
                <a:cs typeface="B Zar"/>
              </a:rPr>
              <a:t>ﻮﺗ</a:t>
            </a:r>
            <a:r>
              <a:rPr sz="1300" spc="21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6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،</a:t>
            </a:r>
            <a:r>
              <a:rPr sz="1300" spc="-6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ﺶ</a:t>
            </a:r>
            <a:r>
              <a:rPr sz="1300" spc="-4" dirty="0" smtClean="0">
                <a:latin typeface="B Zar"/>
                <a:cs typeface="B Zar"/>
              </a:rPr>
              <a:t>ﻫ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26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0" dirty="0" smtClean="0">
                <a:latin typeface="B Zar"/>
                <a:cs typeface="B Zar"/>
              </a:rPr>
              <a:t>ﻮ</a:t>
            </a:r>
            <a:r>
              <a:rPr sz="1300" spc="-4" dirty="0" smtClean="0">
                <a:latin typeface="B Zar"/>
                <a:cs typeface="B Zar"/>
              </a:rPr>
              <a:t>ﺘ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23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0" dirty="0" smtClean="0">
                <a:latin typeface="B Zar"/>
                <a:cs typeface="B Zar"/>
              </a:rPr>
              <a:t>ر</a:t>
            </a:r>
            <a:r>
              <a:rPr sz="1300" spc="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10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ﻏ</a:t>
            </a:r>
            <a:r>
              <a:rPr sz="1300" spc="0" dirty="0" smtClean="0">
                <a:latin typeface="B Zar"/>
                <a:cs typeface="B Zar"/>
              </a:rPr>
              <a:t>ﻻ</a:t>
            </a:r>
            <a:endParaRPr sz="1300">
              <a:latin typeface="B Zar"/>
              <a:cs typeface="B Zar"/>
            </a:endParaRPr>
          </a:p>
          <a:p>
            <a:pPr marL="1114236" marR="2882">
              <a:lnSpc>
                <a:spcPts val="1920"/>
              </a:lnSpc>
              <a:spcBef>
                <a:spcPts val="115"/>
              </a:spcBef>
            </a:pPr>
            <a:r>
              <a:rPr sz="1950" spc="0" baseline="7697" dirty="0" smtClean="0">
                <a:latin typeface="B Zar"/>
                <a:cs typeface="B Zar"/>
              </a:rPr>
              <a:t>.</a:t>
            </a:r>
            <a:r>
              <a:rPr sz="1950" spc="27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ﺪ</a:t>
            </a:r>
            <a:r>
              <a:rPr sz="1950" spc="-4" baseline="7697" dirty="0" smtClean="0">
                <a:latin typeface="B Zar"/>
                <a:cs typeface="B Zar"/>
              </a:rPr>
              <a:t>ﺷ</a:t>
            </a:r>
            <a:r>
              <a:rPr sz="1950" spc="-9" baseline="7697" dirty="0" smtClean="0">
                <a:latin typeface="B Zar"/>
                <a:cs typeface="B Zar"/>
              </a:rPr>
              <a:t>ﺎ</a:t>
            </a:r>
            <a:r>
              <a:rPr sz="1950" spc="0" baseline="7697" dirty="0" smtClean="0">
                <a:latin typeface="B Zar"/>
                <a:cs typeface="B Zar"/>
              </a:rPr>
              <a:t>ﺑ</a:t>
            </a:r>
            <a:r>
              <a:rPr sz="1950" spc="42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م</a:t>
            </a:r>
            <a:r>
              <a:rPr sz="1950" spc="-4" baseline="7697" dirty="0" smtClean="0">
                <a:latin typeface="B Zar"/>
                <a:cs typeface="B Zar"/>
              </a:rPr>
              <a:t>ز</a:t>
            </a:r>
            <a:r>
              <a:rPr sz="1950" spc="0" baseline="7697" dirty="0" smtClean="0">
                <a:latin typeface="B Zar"/>
                <a:cs typeface="B Zar"/>
              </a:rPr>
              <a:t>ﻻ</a:t>
            </a:r>
            <a:r>
              <a:rPr sz="1950" spc="26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-4" baseline="7697" dirty="0" smtClean="0">
                <a:latin typeface="B Zar"/>
                <a:cs typeface="B Zar"/>
              </a:rPr>
              <a:t>ﻻ</a:t>
            </a:r>
            <a:r>
              <a:rPr sz="1950" spc="0" baseline="7697" dirty="0" smtClean="0">
                <a:latin typeface="B Zar"/>
                <a:cs typeface="B Zar"/>
              </a:rPr>
              <a:t>ﻮﻓ</a:t>
            </a:r>
            <a:r>
              <a:rPr sz="1950" spc="34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ي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-9" baseline="7697" dirty="0" smtClean="0">
                <a:latin typeface="B Zar"/>
                <a:cs typeface="B Zar"/>
              </a:rPr>
              <a:t>ﺎ</a:t>
            </a:r>
            <a:r>
              <a:rPr sz="1950" spc="-4" baseline="7697" dirty="0" smtClean="0">
                <a:latin typeface="B Zar"/>
                <a:cs typeface="B Zar"/>
              </a:rPr>
              <a:t>ﯾ</a:t>
            </a:r>
            <a:r>
              <a:rPr sz="1950" spc="0" baseline="7697" dirty="0" smtClean="0">
                <a:latin typeface="B Zar"/>
                <a:cs typeface="B Zar"/>
              </a:rPr>
              <a:t>ز</a:t>
            </a:r>
            <a:r>
              <a:rPr sz="1950" spc="58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ﺖ</a:t>
            </a:r>
            <a:r>
              <a:rPr sz="1950" spc="-9" baseline="7697" dirty="0" smtClean="0">
                <a:latin typeface="B Zar"/>
                <a:cs typeface="B Zar"/>
              </a:rPr>
              <a:t>ﺣﺎ</a:t>
            </a:r>
            <a:r>
              <a:rPr sz="1950" spc="0" baseline="7697" dirty="0" smtClean="0">
                <a:latin typeface="B Zar"/>
                <a:cs typeface="B Zar"/>
              </a:rPr>
              <a:t>ﺴﻣ</a:t>
            </a:r>
            <a:r>
              <a:rPr sz="1950" spc="35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،</a:t>
            </a:r>
            <a:r>
              <a:rPr sz="1950" spc="8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ت</a:t>
            </a:r>
            <a:r>
              <a:rPr sz="1950" spc="-9" baseline="7697" dirty="0" smtClean="0">
                <a:latin typeface="B Zar"/>
                <a:cs typeface="B Zar"/>
              </a:rPr>
              <a:t>ﺎ</a:t>
            </a:r>
            <a:r>
              <a:rPr sz="1950" spc="0" baseline="7697" dirty="0" smtClean="0">
                <a:latin typeface="B Zar"/>
                <a:cs typeface="B Zar"/>
              </a:rPr>
              <a:t>ﻌﻄﻗ</a:t>
            </a:r>
            <a:r>
              <a:rPr sz="1950" spc="31" baseline="7697" dirty="0" smtClean="0">
                <a:latin typeface="B Zar"/>
                <a:cs typeface="B Zar"/>
              </a:rPr>
              <a:t> </a:t>
            </a:r>
            <a:r>
              <a:rPr sz="1950" spc="4" baseline="7697" dirty="0" smtClean="0">
                <a:latin typeface="B Zar"/>
                <a:cs typeface="B Zar"/>
              </a:rPr>
              <a:t>ﻦ</a:t>
            </a:r>
            <a:r>
              <a:rPr sz="1950" spc="-4" baseline="7697" dirty="0" smtClean="0">
                <a:latin typeface="B Zar"/>
                <a:cs typeface="B Zar"/>
              </a:rPr>
              <a:t>ﯾ</a:t>
            </a:r>
            <a:r>
              <a:rPr sz="1950" spc="0" baseline="7697" dirty="0" smtClean="0">
                <a:latin typeface="B Zar"/>
                <a:cs typeface="B Zar"/>
              </a:rPr>
              <a:t>ا</a:t>
            </a:r>
            <a:r>
              <a:rPr sz="1950" spc="47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ي</a:t>
            </a:r>
            <a:r>
              <a:rPr sz="1950" spc="14" baseline="7697" dirty="0" smtClean="0">
                <a:latin typeface="B Zar"/>
                <a:cs typeface="B Zar"/>
              </a:rPr>
              <a:t>ر</a:t>
            </a:r>
            <a:r>
              <a:rPr sz="1950" spc="-4" baseline="7697" dirty="0" smtClean="0">
                <a:latin typeface="B Zar"/>
                <a:cs typeface="B Zar"/>
              </a:rPr>
              <a:t>ا</a:t>
            </a:r>
            <a:r>
              <a:rPr sz="1950" spc="-9" baseline="7697" dirty="0" smtClean="0">
                <a:latin typeface="B Zar"/>
                <a:cs typeface="B Zar"/>
              </a:rPr>
              <a:t>ﺪ</a:t>
            </a:r>
            <a:r>
              <a:rPr sz="1950" spc="-4" baseline="7697" dirty="0" smtClean="0">
                <a:latin typeface="B Zar"/>
                <a:cs typeface="B Zar"/>
              </a:rPr>
              <a:t>ﻬ</a:t>
            </a:r>
            <a:r>
              <a:rPr sz="1950" spc="-9" baseline="7697" dirty="0" smtClean="0">
                <a:latin typeface="B Zar"/>
                <a:cs typeface="B Zar"/>
              </a:rPr>
              <a:t>ﮕ</a:t>
            </a:r>
            <a:r>
              <a:rPr sz="1950" spc="0" baseline="7697" dirty="0" smtClean="0">
                <a:latin typeface="B Zar"/>
                <a:cs typeface="B Zar"/>
              </a:rPr>
              <a:t>ﻧ</a:t>
            </a:r>
            <a:r>
              <a:rPr sz="1950" spc="60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يا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0" baseline="7697" dirty="0" smtClean="0">
                <a:latin typeface="B Zar"/>
                <a:cs typeface="B Zar"/>
              </a:rPr>
              <a:t>ﺑ</a:t>
            </a:r>
            <a:endParaRPr sz="1300">
              <a:latin typeface="B Zar"/>
              <a:cs typeface="B Zar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879995" y="3128209"/>
            <a:ext cx="221893" cy="1687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i="1" spc="0" dirty="0" smtClean="0">
                <a:latin typeface="Times New Roman"/>
                <a:cs typeface="Times New Roman"/>
              </a:rPr>
              <a:t>KL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106059" y="3216263"/>
            <a:ext cx="1348660" cy="2096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50"/>
              </a:lnSpc>
              <a:spcBef>
                <a:spcPts val="82"/>
              </a:spcBef>
            </a:pPr>
            <a:r>
              <a:rPr sz="1650" spc="0" baseline="14841" dirty="0" smtClean="0">
                <a:latin typeface="Symbol"/>
                <a:cs typeface="Symbol"/>
              </a:rPr>
              <a:t></a:t>
            </a:r>
            <a:r>
              <a:rPr sz="1650" spc="-92" baseline="15811" dirty="0" smtClean="0">
                <a:latin typeface="Times New Roman"/>
                <a:cs typeface="Times New Roman"/>
              </a:rPr>
              <a:t> </a:t>
            </a:r>
            <a:r>
              <a:rPr sz="1650" spc="0" baseline="15811" dirty="0" smtClean="0">
                <a:latin typeface="Times New Roman"/>
                <a:cs typeface="Times New Roman"/>
              </a:rPr>
              <a:t>120</a:t>
            </a:r>
            <a:r>
              <a:rPr sz="1650" spc="137" baseline="15811" dirty="0" smtClean="0">
                <a:latin typeface="Times New Roman"/>
                <a:cs typeface="Times New Roman"/>
              </a:rPr>
              <a:t> </a:t>
            </a:r>
            <a:r>
              <a:rPr sz="1950" spc="-4" baseline="9237" dirty="0" smtClean="0">
                <a:latin typeface="B Zar"/>
                <a:cs typeface="B Zar"/>
              </a:rPr>
              <a:t>ي</a:t>
            </a:r>
            <a:r>
              <a:rPr sz="1950" spc="9" baseline="9237" dirty="0" smtClean="0">
                <a:latin typeface="B Zar"/>
                <a:cs typeface="B Zar"/>
              </a:rPr>
              <a:t>ﺮ</a:t>
            </a:r>
            <a:r>
              <a:rPr sz="1950" spc="-29" baseline="9237" dirty="0" smtClean="0">
                <a:latin typeface="B Zar"/>
                <a:cs typeface="B Zar"/>
              </a:rPr>
              <a:t>ـ</a:t>
            </a:r>
            <a:r>
              <a:rPr sz="1950" spc="-4" baseline="9237" dirty="0" smtClean="0">
                <a:latin typeface="B Zar"/>
                <a:cs typeface="B Zar"/>
              </a:rPr>
              <a:t>ﻏ</a:t>
            </a:r>
            <a:r>
              <a:rPr sz="1950" spc="0" baseline="9237" dirty="0" smtClean="0">
                <a:latin typeface="B Zar"/>
                <a:cs typeface="B Zar"/>
              </a:rPr>
              <a:t>ﻻ</a:t>
            </a:r>
            <a:r>
              <a:rPr sz="1950" spc="28" baseline="9237" dirty="0" smtClean="0">
                <a:latin typeface="B Zar"/>
                <a:cs typeface="B Zar"/>
              </a:rPr>
              <a:t> </a:t>
            </a:r>
            <a:r>
              <a:rPr sz="1950" spc="9" baseline="9237" dirty="0" smtClean="0">
                <a:latin typeface="B Zar"/>
                <a:cs typeface="B Zar"/>
              </a:rPr>
              <a:t>ﺮ</a:t>
            </a:r>
            <a:r>
              <a:rPr sz="1950" spc="-29" baseline="9237" dirty="0" smtClean="0">
                <a:latin typeface="B Zar"/>
                <a:cs typeface="B Zar"/>
              </a:rPr>
              <a:t>ـ</a:t>
            </a:r>
            <a:r>
              <a:rPr sz="1950" spc="0" baseline="9237" dirty="0" smtClean="0">
                <a:latin typeface="B Zar"/>
                <a:cs typeface="B Zar"/>
              </a:rPr>
              <a:t>ﮔا</a:t>
            </a:r>
            <a:r>
              <a:rPr sz="1950" spc="21" baseline="9237" dirty="0" smtClean="0">
                <a:latin typeface="B Zar"/>
                <a:cs typeface="B Zar"/>
              </a:rPr>
              <a:t> </a:t>
            </a:r>
            <a:r>
              <a:rPr sz="1650" i="1" spc="0" baseline="15811" dirty="0" smtClean="0">
                <a:latin typeface="Times New Roman"/>
                <a:cs typeface="Times New Roman"/>
              </a:rPr>
              <a:t>AISC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470821" y="3232891"/>
            <a:ext cx="2483483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sz="1950" spc="14" baseline="10776" dirty="0" smtClean="0">
                <a:latin typeface="B Zar"/>
                <a:cs typeface="B Zar"/>
              </a:rPr>
              <a:t>ﻪ</a:t>
            </a:r>
            <a:r>
              <a:rPr sz="1950" spc="-29" baseline="10776" dirty="0" smtClean="0">
                <a:latin typeface="B Zar"/>
                <a:cs typeface="B Zar"/>
              </a:rPr>
              <a:t>ـ</a:t>
            </a:r>
            <a:r>
              <a:rPr sz="1950" spc="-9" baseline="10776" dirty="0" smtClean="0">
                <a:latin typeface="B Zar"/>
                <a:cs typeface="B Zar"/>
              </a:rPr>
              <a:t>ﻣﺎ</a:t>
            </a:r>
            <a:r>
              <a:rPr sz="1950" spc="-4" baseline="10776" dirty="0" smtClean="0">
                <a:latin typeface="B Zar"/>
                <a:cs typeface="B Zar"/>
              </a:rPr>
              <a:t>ﻨﯿﺋ</a:t>
            </a:r>
            <a:r>
              <a:rPr sz="1950" spc="0" baseline="10776" dirty="0" smtClean="0">
                <a:latin typeface="B Zar"/>
                <a:cs typeface="B Zar"/>
              </a:rPr>
              <a:t>آ</a:t>
            </a:r>
            <a:r>
              <a:rPr sz="1950" spc="21" baseline="10776" dirty="0" smtClean="0">
                <a:latin typeface="B Zar"/>
                <a:cs typeface="B Zar"/>
              </a:rPr>
              <a:t> </a:t>
            </a:r>
            <a:r>
              <a:rPr sz="1950" spc="-14" baseline="10776" dirty="0" smtClean="0">
                <a:latin typeface="B Zar"/>
                <a:cs typeface="B Zar"/>
              </a:rPr>
              <a:t>س</a:t>
            </a:r>
            <a:r>
              <a:rPr sz="1950" spc="9" baseline="10776" dirty="0" smtClean="0">
                <a:latin typeface="B Zar"/>
                <a:cs typeface="B Zar"/>
              </a:rPr>
              <a:t>ﺎ</a:t>
            </a:r>
            <a:r>
              <a:rPr sz="1950" spc="-29" baseline="10776" dirty="0" smtClean="0">
                <a:latin typeface="B Zar"/>
                <a:cs typeface="B Zar"/>
              </a:rPr>
              <a:t>ـ</a:t>
            </a:r>
            <a:r>
              <a:rPr sz="1950" spc="0" baseline="10776" dirty="0" smtClean="0">
                <a:latin typeface="B Zar"/>
                <a:cs typeface="B Zar"/>
              </a:rPr>
              <a:t>ﺳ</a:t>
            </a:r>
            <a:r>
              <a:rPr sz="1950" spc="-4" baseline="10776" dirty="0" smtClean="0">
                <a:latin typeface="B Zar"/>
                <a:cs typeface="B Zar"/>
              </a:rPr>
              <a:t>ا</a:t>
            </a:r>
            <a:r>
              <a:rPr sz="1950" spc="-9" baseline="10776" dirty="0" smtClean="0">
                <a:latin typeface="B Zar"/>
                <a:cs typeface="B Zar"/>
              </a:rPr>
              <a:t>ﺮ</a:t>
            </a:r>
            <a:r>
              <a:rPr sz="1950" spc="0" baseline="10776" dirty="0" smtClean="0">
                <a:latin typeface="B Zar"/>
                <a:cs typeface="B Zar"/>
              </a:rPr>
              <a:t>ﺑ</a:t>
            </a:r>
            <a:r>
              <a:rPr sz="1950" spc="37" baseline="10776" dirty="0" smtClean="0">
                <a:latin typeface="B Zar"/>
                <a:cs typeface="B Zar"/>
              </a:rPr>
              <a:t> </a:t>
            </a:r>
            <a:r>
              <a:rPr sz="1950" spc="14" baseline="10776" dirty="0" smtClean="0">
                <a:latin typeface="B Zar"/>
                <a:cs typeface="B Zar"/>
              </a:rPr>
              <a:t>ﻪ</a:t>
            </a:r>
            <a:r>
              <a:rPr sz="1950" spc="-29" baseline="10776" dirty="0" smtClean="0">
                <a:latin typeface="B Zar"/>
                <a:cs typeface="B Zar"/>
              </a:rPr>
              <a:t>ـ</a:t>
            </a:r>
            <a:r>
              <a:rPr sz="1950" spc="0" baseline="10776" dirty="0" smtClean="0">
                <a:latin typeface="B Zar"/>
                <a:cs typeface="B Zar"/>
              </a:rPr>
              <a:t>ﮐ</a:t>
            </a:r>
            <a:r>
              <a:rPr sz="1950" spc="13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دﻮﺷ</a:t>
            </a:r>
            <a:r>
              <a:rPr sz="1950" spc="16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ﯽ</a:t>
            </a:r>
            <a:r>
              <a:rPr sz="1950" spc="0" baseline="10776" dirty="0" smtClean="0">
                <a:latin typeface="B Zar"/>
                <a:cs typeface="B Zar"/>
              </a:rPr>
              <a:t>ﻣ</a:t>
            </a:r>
            <a:r>
              <a:rPr sz="1950" spc="6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ه</a:t>
            </a:r>
            <a:r>
              <a:rPr sz="1950" spc="-9" baseline="10776" dirty="0" smtClean="0">
                <a:latin typeface="B Zar"/>
                <a:cs typeface="B Zar"/>
              </a:rPr>
              <a:t>ﺪ</a:t>
            </a:r>
            <a:r>
              <a:rPr sz="1950" spc="-4" baseline="10776" dirty="0" smtClean="0">
                <a:latin typeface="B Zar"/>
                <a:cs typeface="B Zar"/>
              </a:rPr>
              <a:t>ﯾ</a:t>
            </a:r>
            <a:r>
              <a:rPr sz="1950" spc="0" baseline="10776" dirty="0" smtClean="0">
                <a:latin typeface="B Zar"/>
                <a:cs typeface="B Zar"/>
              </a:rPr>
              <a:t>د</a:t>
            </a:r>
            <a:r>
              <a:rPr sz="1950" spc="32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(</a:t>
            </a:r>
            <a:r>
              <a:rPr sz="1950" spc="13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1</a:t>
            </a:r>
            <a:r>
              <a:rPr sz="1950" spc="10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)</a:t>
            </a:r>
            <a:r>
              <a:rPr sz="1950" spc="18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ل</a:t>
            </a:r>
            <a:r>
              <a:rPr sz="1950" spc="-9" baseline="10776" dirty="0" smtClean="0">
                <a:latin typeface="B Zar"/>
                <a:cs typeface="B Zar"/>
              </a:rPr>
              <a:t>وﺪ</a:t>
            </a:r>
            <a:r>
              <a:rPr sz="1950" spc="0" baseline="10776" dirty="0" smtClean="0">
                <a:latin typeface="B Zar"/>
                <a:cs typeface="B Zar"/>
              </a:rPr>
              <a:t>ﺟ</a:t>
            </a:r>
            <a:r>
              <a:rPr sz="1950" spc="29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ر</a:t>
            </a:r>
            <a:r>
              <a:rPr sz="1950" spc="0" baseline="10776" dirty="0" smtClean="0">
                <a:latin typeface="B Zar"/>
                <a:cs typeface="B Zar"/>
              </a:rPr>
              <a:t>د</a:t>
            </a:r>
            <a:endParaRPr sz="1300">
              <a:latin typeface="B Zar"/>
              <a:cs typeface="B Zar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934742" y="3330548"/>
            <a:ext cx="102562" cy="1687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i="1" spc="0" dirty="0" smtClean="0">
                <a:latin typeface="Times New Roman"/>
                <a:cs typeface="Times New Roman"/>
              </a:rPr>
              <a:t>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377864" y="3539459"/>
            <a:ext cx="2573102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sz="1950" spc="0" baseline="10776" dirty="0" smtClean="0">
                <a:latin typeface="B Zar"/>
                <a:cs typeface="B Zar"/>
              </a:rPr>
              <a:t>: </a:t>
            </a:r>
            <a:r>
              <a:rPr sz="1950" spc="22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د</a:t>
            </a:r>
            <a:r>
              <a:rPr sz="1950" spc="-4" baseline="10776" dirty="0" smtClean="0">
                <a:latin typeface="B Zar"/>
                <a:cs typeface="B Zar"/>
              </a:rPr>
              <a:t>ﻻ</a:t>
            </a:r>
            <a:r>
              <a:rPr sz="1950" spc="0" baseline="10776" dirty="0" smtClean="0">
                <a:latin typeface="B Zar"/>
                <a:cs typeface="B Zar"/>
              </a:rPr>
              <a:t>ﻮﻓ</a:t>
            </a:r>
            <a:r>
              <a:rPr sz="1950" spc="4" baseline="10776" dirty="0" smtClean="0">
                <a:latin typeface="B Zar"/>
                <a:cs typeface="B Zar"/>
              </a:rPr>
              <a:t> ع</a:t>
            </a:r>
            <a:r>
              <a:rPr sz="1950" spc="0" baseline="10776" dirty="0" smtClean="0">
                <a:latin typeface="B Zar"/>
                <a:cs typeface="B Zar"/>
              </a:rPr>
              <a:t>ﻮﻧ</a:t>
            </a:r>
            <a:r>
              <a:rPr sz="1950" spc="28" baseline="10776" dirty="0" smtClean="0">
                <a:latin typeface="B Zar"/>
                <a:cs typeface="B Zar"/>
              </a:rPr>
              <a:t> </a:t>
            </a:r>
            <a:r>
              <a:rPr sz="1950" spc="-9" baseline="10776" dirty="0" smtClean="0">
                <a:latin typeface="B Zar"/>
                <a:cs typeface="B Zar"/>
              </a:rPr>
              <a:t>و</a:t>
            </a:r>
            <a:r>
              <a:rPr sz="1950" spc="0" baseline="10776" dirty="0" smtClean="0">
                <a:latin typeface="B Zar"/>
                <a:cs typeface="B Zar"/>
              </a:rPr>
              <a:t>د</a:t>
            </a:r>
            <a:r>
              <a:rPr sz="1950" spc="24" baseline="10776" dirty="0" smtClean="0">
                <a:latin typeface="B Zar"/>
                <a:cs typeface="B Zar"/>
              </a:rPr>
              <a:t> </a:t>
            </a:r>
            <a:r>
              <a:rPr sz="1950" spc="-9" baseline="10776" dirty="0" smtClean="0">
                <a:latin typeface="B Zar"/>
                <a:cs typeface="B Zar"/>
              </a:rPr>
              <a:t>ﺮ</a:t>
            </a:r>
            <a:r>
              <a:rPr sz="1950" spc="0" baseline="10776" dirty="0" smtClean="0">
                <a:latin typeface="B Zar"/>
                <a:cs typeface="B Zar"/>
              </a:rPr>
              <a:t>ﻫ</a:t>
            </a:r>
            <a:r>
              <a:rPr sz="1950" spc="29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يا</a:t>
            </a:r>
            <a:r>
              <a:rPr sz="1950" spc="-9" baseline="10776" dirty="0" smtClean="0">
                <a:latin typeface="B Zar"/>
                <a:cs typeface="B Zar"/>
              </a:rPr>
              <a:t>ﺮ</a:t>
            </a:r>
            <a:r>
              <a:rPr sz="1950" spc="0" baseline="10776" dirty="0" smtClean="0">
                <a:latin typeface="B Zar"/>
                <a:cs typeface="B Zar"/>
              </a:rPr>
              <a:t>ﺑ</a:t>
            </a:r>
            <a:r>
              <a:rPr sz="1950" spc="57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ي</a:t>
            </a:r>
            <a:r>
              <a:rPr sz="1950" spc="-9" baseline="10776" dirty="0" smtClean="0">
                <a:latin typeface="B Zar"/>
                <a:cs typeface="B Zar"/>
              </a:rPr>
              <a:t>ﺮ</a:t>
            </a:r>
            <a:r>
              <a:rPr sz="1950" spc="0" baseline="10776" dirty="0" smtClean="0">
                <a:latin typeface="B Zar"/>
                <a:cs typeface="B Zar"/>
              </a:rPr>
              <a:t>ﺑ</a:t>
            </a:r>
            <a:r>
              <a:rPr sz="1950" spc="-4" baseline="10776" dirty="0" smtClean="0">
                <a:latin typeface="B Zar"/>
                <a:cs typeface="B Zar"/>
              </a:rPr>
              <a:t>ر</a:t>
            </a:r>
            <a:r>
              <a:rPr sz="1950" spc="-9" baseline="10776" dirty="0" smtClean="0">
                <a:latin typeface="B Zar"/>
                <a:cs typeface="B Zar"/>
              </a:rPr>
              <a:t>ﺎ</a:t>
            </a:r>
            <a:r>
              <a:rPr sz="1950" spc="0" baseline="10776" dirty="0" smtClean="0">
                <a:latin typeface="B Zar"/>
                <a:cs typeface="B Zar"/>
              </a:rPr>
              <a:t>ﺑ</a:t>
            </a:r>
            <a:r>
              <a:rPr sz="1950" spc="50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ز</a:t>
            </a:r>
            <a:r>
              <a:rPr sz="1950" spc="-9" baseline="10776" dirty="0" smtClean="0">
                <a:latin typeface="B Zar"/>
                <a:cs typeface="B Zar"/>
              </a:rPr>
              <a:t>ﺎ</a:t>
            </a:r>
            <a:r>
              <a:rPr sz="1950" spc="-4" baseline="10776" dirty="0" smtClean="0">
                <a:latin typeface="B Zar"/>
                <a:cs typeface="B Zar"/>
              </a:rPr>
              <a:t>ﺠ</a:t>
            </a:r>
            <a:r>
              <a:rPr sz="1950" spc="0" baseline="10776" dirty="0" smtClean="0">
                <a:latin typeface="B Zar"/>
                <a:cs typeface="B Zar"/>
              </a:rPr>
              <a:t>ﻣ</a:t>
            </a:r>
            <a:r>
              <a:rPr sz="1950" spc="33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ي</a:t>
            </a:r>
            <a:r>
              <a:rPr sz="1950" spc="-9" baseline="10776" dirty="0" smtClean="0">
                <a:latin typeface="B Zar"/>
                <a:cs typeface="B Zar"/>
              </a:rPr>
              <a:t>ﺎ</a:t>
            </a:r>
            <a:r>
              <a:rPr sz="1950" spc="0" baseline="10776" dirty="0" smtClean="0">
                <a:latin typeface="B Zar"/>
                <a:cs typeface="B Zar"/>
              </a:rPr>
              <a:t>ﻫ</a:t>
            </a:r>
            <a:r>
              <a:rPr sz="1950" spc="26" baseline="10776" dirty="0" smtClean="0">
                <a:latin typeface="B Zar"/>
                <a:cs typeface="B Zar"/>
              </a:rPr>
              <a:t> </a:t>
            </a:r>
            <a:r>
              <a:rPr sz="1950" spc="-9" baseline="10776" dirty="0" smtClean="0">
                <a:latin typeface="B Zar"/>
                <a:cs typeface="B Zar"/>
              </a:rPr>
              <a:t>ﺶ</a:t>
            </a:r>
            <a:r>
              <a:rPr sz="1950" spc="-4" baseline="10776" dirty="0" smtClean="0">
                <a:latin typeface="B Zar"/>
                <a:cs typeface="B Zar"/>
              </a:rPr>
              <a:t>ﻨ</a:t>
            </a:r>
            <a:r>
              <a:rPr sz="1950" spc="0" baseline="10776" dirty="0" smtClean="0">
                <a:latin typeface="B Zar"/>
                <a:cs typeface="B Zar"/>
              </a:rPr>
              <a:t>ﺗ</a:t>
            </a:r>
            <a:r>
              <a:rPr sz="1950" spc="42" baseline="10776" dirty="0" smtClean="0">
                <a:latin typeface="B Zar"/>
                <a:cs typeface="B Zar"/>
              </a:rPr>
              <a:t> </a:t>
            </a:r>
            <a:r>
              <a:rPr sz="1950" spc="-9" baseline="10776" dirty="0" smtClean="0">
                <a:latin typeface="B Zar"/>
                <a:cs typeface="B Zar"/>
              </a:rPr>
              <a:t>ﺪ</a:t>
            </a:r>
            <a:r>
              <a:rPr sz="1950" spc="-4" baseline="10776" dirty="0" smtClean="0">
                <a:latin typeface="B Zar"/>
                <a:cs typeface="B Zar"/>
              </a:rPr>
              <a:t>ﺷ</a:t>
            </a:r>
            <a:r>
              <a:rPr sz="1950" spc="-9" baseline="10776" dirty="0" smtClean="0">
                <a:latin typeface="B Zar"/>
                <a:cs typeface="B Zar"/>
              </a:rPr>
              <a:t>ﺎ</a:t>
            </a:r>
            <a:r>
              <a:rPr sz="1950" spc="0" baseline="10776" dirty="0" smtClean="0">
                <a:latin typeface="B Zar"/>
                <a:cs typeface="B Zar"/>
              </a:rPr>
              <a:t>ﺑ</a:t>
            </a:r>
            <a:endParaRPr sz="1300">
              <a:latin typeface="B Zar"/>
              <a:cs typeface="B Zar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90480" y="3865216"/>
            <a:ext cx="1364662" cy="38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81">
              <a:lnSpc>
                <a:spcPts val="1397"/>
              </a:lnSpc>
              <a:spcBef>
                <a:spcPts val="25"/>
              </a:spcBef>
            </a:pPr>
            <a:r>
              <a:rPr sz="1100" i="1" spc="0" dirty="0" smtClean="0">
                <a:latin typeface="Times New Roman"/>
                <a:cs typeface="Times New Roman"/>
              </a:rPr>
              <a:t>Fa</a:t>
            </a:r>
            <a:r>
              <a:rPr sz="1100" i="1" spc="69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</a:t>
            </a:r>
            <a:r>
              <a:rPr sz="1100" spc="21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Times New Roman"/>
                <a:cs typeface="Times New Roman"/>
              </a:rPr>
              <a:t>75</a:t>
            </a:r>
            <a:r>
              <a:rPr sz="1100" spc="54" dirty="0" smtClean="0">
                <a:latin typeface="Times New Roman"/>
                <a:cs typeface="Times New Roman"/>
              </a:rPr>
              <a:t>0</a:t>
            </a:r>
            <a:r>
              <a:rPr sz="1100" i="1" spc="0" dirty="0" smtClean="0">
                <a:latin typeface="Times New Roman"/>
                <a:cs typeface="Times New Roman"/>
              </a:rPr>
              <a:t>KG</a:t>
            </a:r>
            <a:r>
              <a:rPr sz="1100" i="1" spc="8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Times New Roman"/>
                <a:cs typeface="Times New Roman"/>
              </a:rPr>
              <a:t>/</a:t>
            </a:r>
            <a:r>
              <a:rPr sz="1100" spc="-103" dirty="0" smtClean="0">
                <a:latin typeface="Times New Roman"/>
                <a:cs typeface="Times New Roman"/>
              </a:rPr>
              <a:t> </a:t>
            </a:r>
            <a:r>
              <a:rPr sz="1100" i="1" spc="0" dirty="0" smtClean="0">
                <a:latin typeface="Times New Roman"/>
                <a:cs typeface="Times New Roman"/>
              </a:rPr>
              <a:t>Cm</a:t>
            </a:r>
            <a:r>
              <a:rPr sz="1100" i="1" spc="-169" dirty="0" smtClean="0">
                <a:latin typeface="Times New Roman"/>
                <a:cs typeface="Times New Roman"/>
              </a:rPr>
              <a:t> </a:t>
            </a:r>
            <a:r>
              <a:rPr sz="975" spc="0" baseline="44596" dirty="0" smtClean="0">
                <a:latin typeface="Times New Roman"/>
                <a:cs typeface="Times New Roman"/>
              </a:rPr>
              <a:t>2</a:t>
            </a:r>
            <a:endParaRPr sz="650">
              <a:latin typeface="Times New Roman"/>
              <a:cs typeface="Times New Roman"/>
            </a:endParaRPr>
          </a:p>
          <a:p>
            <a:pPr marL="12700" marR="23845">
              <a:lnSpc>
                <a:spcPct val="102091"/>
              </a:lnSpc>
              <a:spcBef>
                <a:spcPts val="240"/>
              </a:spcBef>
            </a:pPr>
            <a:r>
              <a:rPr sz="1100" i="1" spc="0" dirty="0" smtClean="0">
                <a:latin typeface="Times New Roman"/>
                <a:cs typeface="Times New Roman"/>
              </a:rPr>
              <a:t>fa</a:t>
            </a:r>
            <a:r>
              <a:rPr sz="1100" i="1" spc="67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</a:t>
            </a:r>
            <a:r>
              <a:rPr sz="1100" spc="247" dirty="0" smtClean="0">
                <a:latin typeface="Times New Roman"/>
                <a:cs typeface="Times New Roman"/>
              </a:rPr>
              <a:t> </a:t>
            </a:r>
            <a:r>
              <a:rPr sz="1100" i="1" spc="0" dirty="0" smtClean="0">
                <a:latin typeface="Times New Roman"/>
                <a:cs typeface="Times New Roman"/>
              </a:rPr>
              <a:t>fallowalde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40471" y="4096725"/>
            <a:ext cx="582195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sz="1950" spc="-4" baseline="10776" dirty="0" smtClean="0">
                <a:latin typeface="B Zar"/>
                <a:cs typeface="B Zar"/>
              </a:rPr>
              <a:t>.</a:t>
            </a:r>
            <a:r>
              <a:rPr sz="1950" spc="-9" baseline="10776" dirty="0" smtClean="0">
                <a:latin typeface="B Zar"/>
                <a:cs typeface="B Zar"/>
              </a:rPr>
              <a:t>ﺪ</a:t>
            </a:r>
            <a:r>
              <a:rPr sz="1950" spc="-175" baseline="10776" dirty="0" smtClean="0">
                <a:latin typeface="B Zar"/>
                <a:cs typeface="B Zar"/>
              </a:rPr>
              <a:t>ـ</a:t>
            </a:r>
            <a:r>
              <a:rPr sz="1950" spc="-29" baseline="10776" dirty="0" smtClean="0">
                <a:latin typeface="B Zar"/>
                <a:cs typeface="B Zar"/>
              </a:rPr>
              <a:t>ـ</a:t>
            </a:r>
            <a:r>
              <a:rPr sz="1950" spc="-4" baseline="10776" dirty="0" smtClean="0">
                <a:latin typeface="B Zar"/>
                <a:cs typeface="B Zar"/>
              </a:rPr>
              <a:t>ﺷ</a:t>
            </a:r>
            <a:r>
              <a:rPr sz="1950" spc="-9" baseline="10776" dirty="0" smtClean="0">
                <a:latin typeface="B Zar"/>
                <a:cs typeface="B Zar"/>
              </a:rPr>
              <a:t>ﺎ</a:t>
            </a:r>
            <a:r>
              <a:rPr sz="1950" spc="0" baseline="10776" dirty="0" smtClean="0">
                <a:latin typeface="B Zar"/>
                <a:cs typeface="B Zar"/>
              </a:rPr>
              <a:t>ﺑ</a:t>
            </a:r>
            <a:r>
              <a:rPr sz="1950" spc="20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ﯽ</a:t>
            </a:r>
            <a:r>
              <a:rPr sz="1950" spc="-175" baseline="10776" dirty="0" smtClean="0">
                <a:latin typeface="B Zar"/>
                <a:cs typeface="B Zar"/>
              </a:rPr>
              <a:t>ـ</a:t>
            </a:r>
            <a:r>
              <a:rPr sz="1950" spc="-29" baseline="10776" dirty="0" smtClean="0">
                <a:latin typeface="B Zar"/>
                <a:cs typeface="B Zar"/>
              </a:rPr>
              <a:t>ـ</a:t>
            </a:r>
            <a:r>
              <a:rPr sz="1950" spc="0" baseline="10776" dirty="0" smtClean="0">
                <a:latin typeface="B Zar"/>
                <a:cs typeface="B Zar"/>
              </a:rPr>
              <a:t>ﻣ</a:t>
            </a:r>
            <a:endParaRPr sz="1300">
              <a:latin typeface="B Zar"/>
              <a:cs typeface="B Zar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40829" y="4374641"/>
            <a:ext cx="4127800" cy="1306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28361" algn="ctr">
              <a:lnSpc>
                <a:spcPts val="1764"/>
              </a:lnSpc>
              <a:spcBef>
                <a:spcPts val="88"/>
              </a:spcBef>
            </a:pPr>
            <a:r>
              <a:rPr sz="1950" spc="-9" baseline="16934" dirty="0" smtClean="0">
                <a:latin typeface="B Zar"/>
                <a:cs typeface="B Zar"/>
              </a:rPr>
              <a:t>م</a:t>
            </a:r>
            <a:r>
              <a:rPr sz="1950" spc="-4" baseline="16934" dirty="0" smtClean="0">
                <a:latin typeface="B Zar"/>
                <a:cs typeface="B Zar"/>
              </a:rPr>
              <a:t>ر</a:t>
            </a:r>
            <a:r>
              <a:rPr sz="1950" spc="-9" baseline="16934" dirty="0" smtClean="0">
                <a:latin typeface="B Zar"/>
                <a:cs typeface="B Zar"/>
              </a:rPr>
              <a:t>ﺎ</a:t>
            </a:r>
            <a:r>
              <a:rPr sz="1950" spc="-175" baseline="16934" dirty="0" smtClean="0">
                <a:latin typeface="B Zar"/>
                <a:cs typeface="B Zar"/>
              </a:rPr>
              <a:t>ـ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-4" baseline="16934" dirty="0" smtClean="0">
                <a:latin typeface="B Zar"/>
                <a:cs typeface="B Zar"/>
              </a:rPr>
              <a:t>ﻬ</a:t>
            </a:r>
            <a:r>
              <a:rPr sz="1950" spc="0" baseline="16934" dirty="0" smtClean="0">
                <a:latin typeface="B Zar"/>
                <a:cs typeface="B Zar"/>
              </a:rPr>
              <a:t>ﭼ</a:t>
            </a:r>
            <a:r>
              <a:rPr sz="1950" spc="15" baseline="16934" dirty="0" smtClean="0">
                <a:latin typeface="B Zar"/>
                <a:cs typeface="B Zar"/>
              </a:rPr>
              <a:t> </a:t>
            </a:r>
            <a:r>
              <a:rPr sz="1950" spc="0" baseline="16934" dirty="0" smtClean="0">
                <a:latin typeface="B Zar"/>
                <a:cs typeface="B Zar"/>
              </a:rPr>
              <a:t>ﮏ</a:t>
            </a:r>
            <a:r>
              <a:rPr sz="1950" spc="-184" baseline="16934" dirty="0" smtClean="0">
                <a:latin typeface="B Zar"/>
                <a:cs typeface="B Zar"/>
              </a:rPr>
              <a:t>ـ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0" baseline="16934" dirty="0" smtClean="0">
                <a:latin typeface="B Zar"/>
                <a:cs typeface="B Zar"/>
              </a:rPr>
              <a:t>ﯾ</a:t>
            </a:r>
            <a:r>
              <a:rPr sz="1950" spc="12" baseline="16934" dirty="0" smtClean="0">
                <a:latin typeface="B Zar"/>
                <a:cs typeface="B Zar"/>
              </a:rPr>
              <a:t> </a:t>
            </a:r>
            <a:r>
              <a:rPr sz="1950" spc="0" baseline="16934" dirty="0" smtClean="0">
                <a:latin typeface="B Zar"/>
                <a:cs typeface="B Zar"/>
              </a:rPr>
              <a:t>و</a:t>
            </a:r>
            <a:r>
              <a:rPr sz="1950" spc="-9" baseline="16934" dirty="0" smtClean="0">
                <a:latin typeface="B Zar"/>
                <a:cs typeface="B Zar"/>
              </a:rPr>
              <a:t> موﺪ</a:t>
            </a:r>
            <a:r>
              <a:rPr sz="1950" spc="-175" baseline="16934" dirty="0" smtClean="0">
                <a:latin typeface="B Zar"/>
                <a:cs typeface="B Zar"/>
              </a:rPr>
              <a:t>ـ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-9" baseline="16934" dirty="0" smtClean="0">
                <a:latin typeface="B Zar"/>
                <a:cs typeface="B Zar"/>
              </a:rPr>
              <a:t>ﮑ</a:t>
            </a:r>
            <a:r>
              <a:rPr sz="1950" spc="0" baseline="16934" dirty="0" smtClean="0">
                <a:latin typeface="B Zar"/>
                <a:cs typeface="B Zar"/>
              </a:rPr>
              <a:t>ﯾ</a:t>
            </a:r>
            <a:r>
              <a:rPr sz="1950" spc="21" baseline="16934" dirty="0" smtClean="0">
                <a:latin typeface="B Zar"/>
                <a:cs typeface="B Zar"/>
              </a:rPr>
              <a:t> </a:t>
            </a:r>
            <a:r>
              <a:rPr sz="1950" spc="-4" baseline="16934" dirty="0" smtClean="0">
                <a:latin typeface="B Zar"/>
                <a:cs typeface="B Zar"/>
              </a:rPr>
              <a:t>ﻪ</a:t>
            </a:r>
            <a:r>
              <a:rPr sz="1950" spc="-184" baseline="16934" dirty="0" smtClean="0">
                <a:latin typeface="B Zar"/>
                <a:cs typeface="B Zar"/>
              </a:rPr>
              <a:t>ـ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0" baseline="16934" dirty="0" smtClean="0">
                <a:latin typeface="B Zar"/>
                <a:cs typeface="B Zar"/>
              </a:rPr>
              <a:t>ﺑ</a:t>
            </a:r>
            <a:r>
              <a:rPr sz="1950" spc="7" baseline="16934" dirty="0" smtClean="0">
                <a:latin typeface="B Zar"/>
                <a:cs typeface="B Zar"/>
              </a:rPr>
              <a:t> </a:t>
            </a:r>
            <a:r>
              <a:rPr sz="1950" spc="-4" baseline="16934" dirty="0" smtClean="0">
                <a:latin typeface="B Zar"/>
                <a:cs typeface="B Zar"/>
              </a:rPr>
              <a:t>ﯽﺒ</a:t>
            </a:r>
            <a:r>
              <a:rPr sz="1950" spc="0" baseline="16934" dirty="0" smtClean="0">
                <a:latin typeface="B Zar"/>
                <a:cs typeface="B Zar"/>
              </a:rPr>
              <a:t>ﻧ</a:t>
            </a:r>
            <a:r>
              <a:rPr sz="1950" spc="-9" baseline="16934" dirty="0" smtClean="0">
                <a:latin typeface="B Zar"/>
                <a:cs typeface="B Zar"/>
              </a:rPr>
              <a:t>ﺎ</a:t>
            </a:r>
            <a:r>
              <a:rPr sz="1950" spc="-184" baseline="16934" dirty="0" smtClean="0">
                <a:latin typeface="B Zar"/>
                <a:cs typeface="B Zar"/>
              </a:rPr>
              <a:t>ـ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0" baseline="16934" dirty="0" smtClean="0">
                <a:latin typeface="B Zar"/>
                <a:cs typeface="B Zar"/>
              </a:rPr>
              <a:t>ﺟ</a:t>
            </a:r>
            <a:r>
              <a:rPr sz="1950" spc="13" baseline="16934" dirty="0" smtClean="0">
                <a:latin typeface="B Zar"/>
                <a:cs typeface="B Zar"/>
              </a:rPr>
              <a:t> </a:t>
            </a:r>
            <a:r>
              <a:rPr sz="1950" spc="-4" baseline="16934" dirty="0" smtClean="0">
                <a:latin typeface="B Zar"/>
                <a:cs typeface="B Zar"/>
              </a:rPr>
              <a:t>يرا</a:t>
            </a:r>
            <a:r>
              <a:rPr sz="1950" spc="-9" baseline="16934" dirty="0" smtClean="0">
                <a:latin typeface="B Zar"/>
                <a:cs typeface="B Zar"/>
              </a:rPr>
              <a:t>ﺪ</a:t>
            </a:r>
            <a:r>
              <a:rPr sz="1950" spc="-175" baseline="16934" dirty="0" smtClean="0">
                <a:latin typeface="B Zar"/>
                <a:cs typeface="B Zar"/>
              </a:rPr>
              <a:t>ـ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-4" baseline="16934" dirty="0" smtClean="0">
                <a:latin typeface="B Zar"/>
                <a:cs typeface="B Zar"/>
              </a:rPr>
              <a:t>ﻬ</a:t>
            </a:r>
            <a:r>
              <a:rPr sz="1950" spc="-9" baseline="16934" dirty="0" smtClean="0">
                <a:latin typeface="B Zar"/>
                <a:cs typeface="B Zar"/>
              </a:rPr>
              <a:t>ﮕ</a:t>
            </a:r>
            <a:r>
              <a:rPr sz="1950" spc="0" baseline="16934" dirty="0" smtClean="0">
                <a:latin typeface="B Zar"/>
                <a:cs typeface="B Zar"/>
              </a:rPr>
              <a:t>ﻧ</a:t>
            </a:r>
            <a:r>
              <a:rPr sz="1950" spc="36" baseline="16934" dirty="0" smtClean="0">
                <a:latin typeface="B Zar"/>
                <a:cs typeface="B Zar"/>
              </a:rPr>
              <a:t> </a:t>
            </a:r>
            <a:r>
              <a:rPr sz="1950" spc="-9" baseline="16934" dirty="0" smtClean="0">
                <a:latin typeface="B Zar"/>
                <a:cs typeface="B Zar"/>
              </a:rPr>
              <a:t>ﺎ</a:t>
            </a:r>
            <a:r>
              <a:rPr sz="1950" spc="-184" baseline="16934" dirty="0" smtClean="0">
                <a:latin typeface="B Zar"/>
                <a:cs typeface="B Zar"/>
              </a:rPr>
              <a:t>ـ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0" baseline="16934" dirty="0" smtClean="0">
                <a:latin typeface="B Zar"/>
                <a:cs typeface="B Zar"/>
              </a:rPr>
              <a:t>ﺑ</a:t>
            </a:r>
            <a:r>
              <a:rPr sz="1950" spc="5" baseline="16934" dirty="0" smtClean="0">
                <a:latin typeface="B Zar"/>
                <a:cs typeface="B Zar"/>
              </a:rPr>
              <a:t> </a:t>
            </a:r>
            <a:r>
              <a:rPr sz="1950" spc="-4" baseline="16934" dirty="0" smtClean="0">
                <a:latin typeface="B Zar"/>
                <a:cs typeface="B Zar"/>
              </a:rPr>
              <a:t>ي</a:t>
            </a:r>
            <a:r>
              <a:rPr sz="1950" spc="-9" baseline="16934" dirty="0" smtClean="0">
                <a:latin typeface="B Zar"/>
                <a:cs typeface="B Zar"/>
              </a:rPr>
              <a:t>ﺮ</a:t>
            </a:r>
            <a:r>
              <a:rPr sz="1950" spc="-175" baseline="16934" dirty="0" smtClean="0">
                <a:latin typeface="B Zar"/>
                <a:cs typeface="B Zar"/>
              </a:rPr>
              <a:t>ـ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-4" baseline="16934" dirty="0" smtClean="0">
                <a:latin typeface="B Zar"/>
                <a:cs typeface="B Zar"/>
              </a:rPr>
              <a:t>ﻏ</a:t>
            </a:r>
            <a:r>
              <a:rPr sz="1950" spc="0" baseline="16934" dirty="0" smtClean="0">
                <a:latin typeface="B Zar"/>
                <a:cs typeface="B Zar"/>
              </a:rPr>
              <a:t>ﻻ</a:t>
            </a:r>
            <a:r>
              <a:rPr sz="1950" spc="20" baseline="16934" dirty="0" smtClean="0">
                <a:latin typeface="B Zar"/>
                <a:cs typeface="B Zar"/>
              </a:rPr>
              <a:t> </a:t>
            </a:r>
            <a:r>
              <a:rPr sz="1950" spc="4" baseline="16934" dirty="0" smtClean="0">
                <a:latin typeface="B Zar"/>
                <a:cs typeface="B Zar"/>
              </a:rPr>
              <a:t>ﻦ</a:t>
            </a:r>
            <a:r>
              <a:rPr sz="1950" spc="-184" baseline="16934" dirty="0" smtClean="0">
                <a:latin typeface="B Zar"/>
                <a:cs typeface="B Zar"/>
              </a:rPr>
              <a:t>ـ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-4" baseline="16934" dirty="0" smtClean="0">
                <a:latin typeface="B Zar"/>
                <a:cs typeface="B Zar"/>
              </a:rPr>
              <a:t>ﯾ</a:t>
            </a:r>
            <a:r>
              <a:rPr sz="1950" spc="0" baseline="16934" dirty="0" smtClean="0">
                <a:latin typeface="B Zar"/>
                <a:cs typeface="B Zar"/>
              </a:rPr>
              <a:t>ا</a:t>
            </a:r>
            <a:r>
              <a:rPr sz="1950" spc="8" baseline="16934" dirty="0" smtClean="0">
                <a:latin typeface="B Zar"/>
                <a:cs typeface="B Zar"/>
              </a:rPr>
              <a:t> </a:t>
            </a:r>
            <a:r>
              <a:rPr sz="1950" spc="-9" baseline="16934" dirty="0" smtClean="0">
                <a:latin typeface="B Zar"/>
                <a:cs typeface="B Zar"/>
              </a:rPr>
              <a:t>ﺮ</a:t>
            </a:r>
            <a:r>
              <a:rPr sz="1950" spc="-184" baseline="16934" dirty="0" smtClean="0">
                <a:latin typeface="B Zar"/>
                <a:cs typeface="B Zar"/>
              </a:rPr>
              <a:t>ـ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0" baseline="16934" dirty="0" smtClean="0">
                <a:latin typeface="B Zar"/>
                <a:cs typeface="B Zar"/>
              </a:rPr>
              <a:t>ﮔا دﻮ</a:t>
            </a:r>
            <a:r>
              <a:rPr sz="1950" spc="-175" baseline="16934" dirty="0" smtClean="0">
                <a:latin typeface="B Zar"/>
                <a:cs typeface="B Zar"/>
              </a:rPr>
              <a:t>ـ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0" baseline="16934" dirty="0" smtClean="0">
                <a:latin typeface="B Zar"/>
                <a:cs typeface="B Zar"/>
              </a:rPr>
              <a:t>ﺷ</a:t>
            </a:r>
            <a:r>
              <a:rPr sz="1950" spc="17" baseline="16934" dirty="0" smtClean="0">
                <a:latin typeface="B Zar"/>
                <a:cs typeface="B Zar"/>
              </a:rPr>
              <a:t> </a:t>
            </a:r>
            <a:r>
              <a:rPr sz="1950" spc="-4" baseline="16934" dirty="0" smtClean="0">
                <a:latin typeface="B Zar"/>
                <a:cs typeface="B Zar"/>
              </a:rPr>
              <a:t>ﯽ</a:t>
            </a:r>
            <a:r>
              <a:rPr sz="1950" spc="-184" baseline="16934" dirty="0" smtClean="0">
                <a:latin typeface="B Zar"/>
                <a:cs typeface="B Zar"/>
              </a:rPr>
              <a:t>ـ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0" baseline="16934" dirty="0" smtClean="0">
                <a:latin typeface="B Zar"/>
                <a:cs typeface="B Zar"/>
              </a:rPr>
              <a:t>ﻣ</a:t>
            </a:r>
            <a:r>
              <a:rPr sz="1950" spc="2" baseline="16934" dirty="0" smtClean="0">
                <a:latin typeface="B Zar"/>
                <a:cs typeface="B Zar"/>
              </a:rPr>
              <a:t> </a:t>
            </a:r>
            <a:r>
              <a:rPr sz="1950" spc="-4" baseline="16934" dirty="0" smtClean="0">
                <a:latin typeface="B Zar"/>
                <a:cs typeface="B Zar"/>
              </a:rPr>
              <a:t>ه</a:t>
            </a:r>
            <a:r>
              <a:rPr sz="1950" spc="-9" baseline="16934" dirty="0" smtClean="0">
                <a:latin typeface="B Zar"/>
                <a:cs typeface="B Zar"/>
              </a:rPr>
              <a:t>ﺪ</a:t>
            </a:r>
            <a:r>
              <a:rPr sz="1950" spc="-184" baseline="16934" dirty="0" smtClean="0">
                <a:latin typeface="B Zar"/>
                <a:cs typeface="B Zar"/>
              </a:rPr>
              <a:t>ـ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-4" baseline="16934" dirty="0" smtClean="0">
                <a:latin typeface="B Zar"/>
                <a:cs typeface="B Zar"/>
              </a:rPr>
              <a:t>ﯾ</a:t>
            </a:r>
            <a:r>
              <a:rPr sz="1950" spc="0" baseline="16934" dirty="0" smtClean="0">
                <a:latin typeface="B Zar"/>
                <a:cs typeface="B Zar"/>
              </a:rPr>
              <a:t>د</a:t>
            </a:r>
            <a:endParaRPr sz="1300">
              <a:latin typeface="B Zar"/>
              <a:cs typeface="B Zar"/>
            </a:endParaRPr>
          </a:p>
          <a:p>
            <a:pPr marR="28509" algn="ctr">
              <a:lnSpc>
                <a:spcPct val="138793"/>
              </a:lnSpc>
            </a:pPr>
            <a:r>
              <a:rPr sz="1300" spc="-4" dirty="0" smtClean="0">
                <a:latin typeface="B Zar"/>
                <a:cs typeface="B Zar"/>
              </a:rPr>
              <a:t>ء</a:t>
            </a:r>
            <a:r>
              <a:rPr sz="1300" spc="25" dirty="0" smtClean="0">
                <a:latin typeface="B Zar"/>
                <a:cs typeface="B Zar"/>
              </a:rPr>
              <a:t>ﻼ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ﻋ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2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ﻓ</a:t>
            </a:r>
            <a:r>
              <a:rPr sz="1300" spc="2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ل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ﺣ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ﻦ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ﻋ</a:t>
            </a:r>
            <a:r>
              <a:rPr sz="1300" spc="20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0" dirty="0" smtClean="0">
                <a:latin typeface="B Zar"/>
                <a:cs typeface="B Zar"/>
              </a:rPr>
              <a:t>ﺷ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ز</a:t>
            </a:r>
            <a:r>
              <a:rPr sz="1300" spc="15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و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ﻫ</a:t>
            </a:r>
            <a:r>
              <a:rPr sz="1300" spc="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27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ﻧﻮ</a:t>
            </a:r>
            <a:r>
              <a:rPr sz="1300" spc="-9" dirty="0" smtClean="0">
                <a:latin typeface="B Zar"/>
                <a:cs typeface="B Zar"/>
              </a:rPr>
              <a:t>ﮕ</a:t>
            </a:r>
            <a:r>
              <a:rPr sz="1300" spc="0" dirty="0" smtClean="0">
                <a:latin typeface="B Zar"/>
                <a:cs typeface="B Zar"/>
              </a:rPr>
              <a:t>ﭼ</a:t>
            </a:r>
            <a:r>
              <a:rPr sz="1300" spc="25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ﻫ</a:t>
            </a:r>
            <a:r>
              <a:rPr sz="1300" spc="17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ﺶ</a:t>
            </a:r>
            <a:r>
              <a:rPr sz="1300" spc="-4" dirty="0" smtClean="0">
                <a:latin typeface="B Zar"/>
                <a:cs typeface="B Zar"/>
              </a:rPr>
              <a:t>ﻨ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32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ﻘ</a:t>
            </a:r>
            <a:r>
              <a:rPr sz="1300" spc="-9" dirty="0" smtClean="0">
                <a:latin typeface="B Zar"/>
                <a:cs typeface="B Zar"/>
              </a:rPr>
              <a:t>ﻣ،ﺪ</a:t>
            </a:r>
            <a:r>
              <a:rPr sz="1300" spc="0" dirty="0" smtClean="0">
                <a:latin typeface="B Zar"/>
                <a:cs typeface="B Zar"/>
              </a:rPr>
              <a:t>ﺳ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ﺑ</a:t>
            </a:r>
            <a:endParaRPr sz="1300">
              <a:latin typeface="B Zar"/>
              <a:cs typeface="B Zar"/>
            </a:endParaRPr>
          </a:p>
          <a:p>
            <a:pPr marL="2605531">
              <a:lnSpc>
                <a:spcPct val="138793"/>
              </a:lnSpc>
              <a:spcBef>
                <a:spcPts val="20"/>
              </a:spcBef>
            </a:pPr>
            <a:r>
              <a:rPr sz="1300" spc="0" dirty="0" smtClean="0">
                <a:latin typeface="B Zar"/>
                <a:cs typeface="B Zar"/>
              </a:rPr>
              <a:t>.</a:t>
            </a:r>
            <a:r>
              <a:rPr sz="1300" spc="17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-4" dirty="0" smtClean="0">
                <a:latin typeface="B Zar"/>
                <a:cs typeface="B Zar"/>
              </a:rPr>
              <a:t>ﻫ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30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ﺸﻧ</a:t>
            </a:r>
            <a:r>
              <a:rPr sz="1300" spc="3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0" dirty="0" smtClean="0">
                <a:latin typeface="B Zar"/>
                <a:cs typeface="B Zar"/>
              </a:rPr>
              <a:t>ر</a:t>
            </a:r>
            <a:r>
              <a:rPr sz="1300" spc="21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دﻮﺧ</a:t>
            </a:r>
            <a:r>
              <a:rPr sz="1300" spc="12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ص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0" dirty="0" smtClean="0">
                <a:latin typeface="B Zar"/>
                <a:cs typeface="B Zar"/>
              </a:rPr>
              <a:t>ﻮﺧ</a:t>
            </a:r>
            <a:endParaRPr sz="1300">
              <a:latin typeface="B Zar"/>
              <a:cs typeface="B Zar"/>
            </a:endParaRPr>
          </a:p>
          <a:p>
            <a:pPr marR="30170" indent="85204" algn="ctr">
              <a:lnSpc>
                <a:spcPct val="138793"/>
              </a:lnSpc>
              <a:spcBef>
                <a:spcPts val="913"/>
              </a:spcBef>
            </a:pPr>
            <a:r>
              <a:rPr sz="1100" i="1" spc="0" dirty="0" smtClean="0">
                <a:latin typeface="Times New Roman"/>
                <a:cs typeface="Times New Roman"/>
              </a:rPr>
              <a:t>P</a:t>
            </a:r>
            <a:r>
              <a:rPr sz="1100" i="1" spc="51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</a:t>
            </a:r>
            <a:r>
              <a:rPr sz="1100" spc="35" dirty="0" smtClean="0">
                <a:latin typeface="Times New Roman"/>
                <a:cs typeface="Times New Roman"/>
              </a:rPr>
              <a:t> </a:t>
            </a:r>
            <a:r>
              <a:rPr sz="1100" spc="4" dirty="0" smtClean="0">
                <a:latin typeface="Times New Roman"/>
                <a:cs typeface="Times New Roman"/>
              </a:rPr>
              <a:t>2250</a:t>
            </a:r>
            <a:r>
              <a:rPr sz="1100" spc="54" dirty="0" smtClean="0">
                <a:latin typeface="Times New Roman"/>
                <a:cs typeface="Times New Roman"/>
              </a:rPr>
              <a:t>0</a:t>
            </a:r>
            <a:r>
              <a:rPr sz="1100" i="1" spc="0" dirty="0" smtClean="0">
                <a:latin typeface="Times New Roman"/>
                <a:cs typeface="Times New Roman"/>
              </a:rPr>
              <a:t>KG</a:t>
            </a:r>
            <a:r>
              <a:rPr sz="1100" i="1" spc="-22" dirty="0" smtClean="0">
                <a:latin typeface="Times New Roman"/>
                <a:cs typeface="Times New Roman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را</a:t>
            </a:r>
            <a:r>
              <a:rPr sz="1300" spc="14" dirty="0" smtClean="0">
                <a:latin typeface="B Zar"/>
                <a:cs typeface="B Zar"/>
              </a:rPr>
              <a:t>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ﻘ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ير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ﺸﻓ</a:t>
            </a:r>
            <a:r>
              <a:rPr sz="1300" spc="10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ﻌﻄﻗ</a:t>
            </a:r>
            <a:r>
              <a:rPr sz="1300" spc="2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ﮏ</a:t>
            </a:r>
            <a:r>
              <a:rPr sz="1300" spc="0" dirty="0" smtClean="0">
                <a:latin typeface="B Zar"/>
                <a:cs typeface="B Zar"/>
              </a:rPr>
              <a:t>ﯾ</a:t>
            </a:r>
            <a:r>
              <a:rPr sz="1300" spc="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20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2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-4" dirty="0" smtClean="0">
                <a:latin typeface="B Zar"/>
                <a:cs typeface="B Zar"/>
              </a:rPr>
              <a:t>ﻫ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10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-3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ﺸﻧ</a:t>
            </a:r>
            <a:r>
              <a:rPr sz="1300" spc="1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(</a:t>
            </a:r>
            <a:r>
              <a:rPr sz="1300" spc="-21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2</a:t>
            </a:r>
            <a:r>
              <a:rPr sz="1300" spc="-9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)</a:t>
            </a:r>
            <a:r>
              <a:rPr sz="1300" spc="-1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ل</a:t>
            </a:r>
            <a:r>
              <a:rPr sz="1300" spc="-10" dirty="0" smtClean="0">
                <a:latin typeface="B Zar"/>
                <a:cs typeface="B Zar"/>
              </a:rPr>
              <a:t>وﺪ</a:t>
            </a:r>
            <a:r>
              <a:rPr sz="1300" spc="0" dirty="0" smtClean="0">
                <a:latin typeface="B Zar"/>
                <a:cs typeface="B Zar"/>
              </a:rPr>
              <a:t>ﺟ 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ﺷ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ﯽ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2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-9" dirty="0" smtClean="0">
                <a:latin typeface="B Zar"/>
                <a:cs typeface="B Zar"/>
              </a:rPr>
              <a:t>ﮑ</a:t>
            </a:r>
            <a:r>
              <a:rPr sz="1300" spc="-4" dirty="0" smtClean="0">
                <a:latin typeface="B Zar"/>
                <a:cs typeface="B Zar"/>
              </a:rPr>
              <a:t>ﯾر</a:t>
            </a:r>
            <a:r>
              <a:rPr sz="1300" spc="0" dirty="0" smtClean="0">
                <a:latin typeface="B Zar"/>
                <a:cs typeface="B Zar"/>
              </a:rPr>
              <a:t>ﻮﻄﺑ </a:t>
            </a:r>
            <a:r>
              <a:rPr sz="1300" spc="5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.</a:t>
            </a:r>
            <a:r>
              <a:rPr sz="1300" spc="7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-4" dirty="0" smtClean="0">
                <a:latin typeface="B Zar"/>
                <a:cs typeface="B Zar"/>
              </a:rPr>
              <a:t>ﺷ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ﺒﯿ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-4" dirty="0" smtClean="0">
                <a:latin typeface="B Zar"/>
                <a:cs typeface="B Zar"/>
              </a:rPr>
              <a:t>ﻘ</a:t>
            </a:r>
            <a:r>
              <a:rPr sz="1300" spc="0" dirty="0" smtClean="0">
                <a:latin typeface="B Zar"/>
                <a:cs typeface="B Zar"/>
              </a:rPr>
              <a:t>ﭼ </a:t>
            </a:r>
            <a:r>
              <a:rPr sz="1300" spc="21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ﻒ</a:t>
            </a:r>
            <a:r>
              <a:rPr sz="1300" spc="-4" dirty="0" smtClean="0">
                <a:latin typeface="B Zar"/>
                <a:cs typeface="B Zar"/>
              </a:rPr>
              <a:t>ﻠﺘﺨ</a:t>
            </a:r>
            <a:r>
              <a:rPr sz="1300" spc="0" dirty="0" smtClean="0">
                <a:latin typeface="B Zar"/>
                <a:cs typeface="B Zar"/>
              </a:rPr>
              <a:t>ﻣ </a:t>
            </a:r>
            <a:r>
              <a:rPr sz="1300" spc="28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ﻫ</a:t>
            </a:r>
            <a:r>
              <a:rPr sz="1300" spc="2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ﻏ</a:t>
            </a:r>
            <a:r>
              <a:rPr sz="1300" spc="0" dirty="0" smtClean="0">
                <a:latin typeface="B Zar"/>
                <a:cs typeface="B Zar"/>
              </a:rPr>
              <a:t>ﻻ</a:t>
            </a:r>
            <a:r>
              <a:rPr sz="1300" spc="3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42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م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ﻻ</a:t>
            </a:r>
            <a:r>
              <a:rPr sz="1300" spc="26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ت</a:t>
            </a:r>
            <a:r>
              <a:rPr sz="1300" spc="-10" dirty="0" smtClean="0">
                <a:latin typeface="B Zar"/>
                <a:cs typeface="B Zar"/>
              </a:rPr>
              <a:t>ﺎﺣﺎ</a:t>
            </a:r>
            <a:r>
              <a:rPr sz="1300" spc="0" dirty="0" smtClean="0">
                <a:latin typeface="B Zar"/>
                <a:cs typeface="B Zar"/>
              </a:rPr>
              <a:t>ﺴﻣ</a:t>
            </a:r>
            <a:endParaRPr sz="1300">
              <a:latin typeface="B Zar"/>
              <a:cs typeface="B Zar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955892" y="5723581"/>
            <a:ext cx="330678" cy="1687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spc="-34" dirty="0" smtClean="0">
                <a:latin typeface="Times New Roman"/>
                <a:cs typeface="Times New Roman"/>
              </a:rPr>
              <a:t>1</a:t>
            </a:r>
            <a:r>
              <a:rPr sz="1100" spc="0" dirty="0" smtClean="0">
                <a:latin typeface="Times New Roman"/>
                <a:cs typeface="Times New Roman"/>
              </a:rPr>
              <a:t>1</a:t>
            </a:r>
            <a:r>
              <a:rPr sz="1100" spc="-169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Times New Roman"/>
                <a:cs typeface="Times New Roman"/>
              </a:rPr>
              <a:t>/</a:t>
            </a:r>
            <a:r>
              <a:rPr sz="1100" spc="-103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Times New Roman"/>
                <a:cs typeface="Times New Roman"/>
              </a:rPr>
              <a:t>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85041" y="5811635"/>
            <a:ext cx="3668466" cy="2100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55"/>
              </a:lnSpc>
              <a:spcBef>
                <a:spcPts val="82"/>
              </a:spcBef>
            </a:pPr>
            <a:r>
              <a:rPr sz="1650" spc="0" baseline="14841" dirty="0" smtClean="0">
                <a:latin typeface="Symbol"/>
                <a:cs typeface="Symbol"/>
              </a:rPr>
              <a:t></a:t>
            </a:r>
            <a:r>
              <a:rPr sz="1650" spc="-37" baseline="15811" dirty="0" smtClean="0">
                <a:latin typeface="Times New Roman"/>
                <a:cs typeface="Times New Roman"/>
              </a:rPr>
              <a:t> </a:t>
            </a:r>
            <a:r>
              <a:rPr sz="1650" spc="0" baseline="15811" dirty="0" smtClean="0">
                <a:latin typeface="Times New Roman"/>
                <a:cs typeface="Times New Roman"/>
              </a:rPr>
              <a:t>.38</a:t>
            </a:r>
            <a:r>
              <a:rPr sz="1650" spc="182" baseline="15811" dirty="0" smtClean="0">
                <a:latin typeface="Times New Roman"/>
                <a:cs typeface="Times New Roman"/>
              </a:rPr>
              <a:t> </a:t>
            </a:r>
            <a:r>
              <a:rPr sz="1950" spc="14" baseline="9237" dirty="0" smtClean="0">
                <a:latin typeface="B Zar"/>
                <a:cs typeface="B Zar"/>
              </a:rPr>
              <a:t>ﺪ</a:t>
            </a:r>
            <a:r>
              <a:rPr sz="1950" spc="-29" baseline="9237" dirty="0" smtClean="0">
                <a:latin typeface="B Zar"/>
                <a:cs typeface="B Zar"/>
              </a:rPr>
              <a:t>ـ</a:t>
            </a:r>
            <a:r>
              <a:rPr sz="1950" spc="0" baseline="9237" dirty="0" smtClean="0">
                <a:latin typeface="B Zar"/>
                <a:cs typeface="B Zar"/>
              </a:rPr>
              <a:t>ﺣ </a:t>
            </a:r>
            <a:r>
              <a:rPr sz="1950" spc="15" baseline="9237" dirty="0" smtClean="0">
                <a:latin typeface="B Zar"/>
                <a:cs typeface="B Zar"/>
              </a:rPr>
              <a:t> </a:t>
            </a:r>
            <a:r>
              <a:rPr sz="1950" spc="14" baseline="9237" dirty="0" smtClean="0">
                <a:latin typeface="B Zar"/>
                <a:cs typeface="B Zar"/>
              </a:rPr>
              <a:t>ﻪ</a:t>
            </a:r>
            <a:r>
              <a:rPr sz="1950" spc="-29" baseline="9237" dirty="0" smtClean="0">
                <a:latin typeface="B Zar"/>
                <a:cs typeface="B Zar"/>
              </a:rPr>
              <a:t>ـ</a:t>
            </a:r>
            <a:r>
              <a:rPr sz="1950" spc="0" baseline="9237" dirty="0" smtClean="0">
                <a:latin typeface="B Zar"/>
                <a:cs typeface="B Zar"/>
              </a:rPr>
              <a:t>ﺑ</a:t>
            </a:r>
            <a:r>
              <a:rPr sz="1950" spc="14" baseline="9237" dirty="0" smtClean="0">
                <a:latin typeface="B Zar"/>
                <a:cs typeface="B Zar"/>
              </a:rPr>
              <a:t> </a:t>
            </a:r>
            <a:r>
              <a:rPr sz="1950" spc="0" baseline="9237" dirty="0" smtClean="0">
                <a:latin typeface="B Zar"/>
                <a:cs typeface="B Zar"/>
              </a:rPr>
              <a:t>ﺖ</a:t>
            </a:r>
            <a:r>
              <a:rPr sz="1950" spc="-9" baseline="9237" dirty="0" smtClean="0">
                <a:latin typeface="B Zar"/>
                <a:cs typeface="B Zar"/>
              </a:rPr>
              <a:t>ﺣ</a:t>
            </a:r>
            <a:r>
              <a:rPr sz="1950" spc="9" baseline="9237" dirty="0" smtClean="0">
                <a:latin typeface="B Zar"/>
                <a:cs typeface="B Zar"/>
              </a:rPr>
              <a:t>ﺎ</a:t>
            </a:r>
            <a:r>
              <a:rPr sz="1950" spc="-29" baseline="9237" dirty="0" smtClean="0">
                <a:latin typeface="B Zar"/>
                <a:cs typeface="B Zar"/>
              </a:rPr>
              <a:t>ـ</a:t>
            </a:r>
            <a:r>
              <a:rPr sz="1950" spc="0" baseline="9237" dirty="0" smtClean="0">
                <a:latin typeface="B Zar"/>
                <a:cs typeface="B Zar"/>
              </a:rPr>
              <a:t>ﺴﻣ</a:t>
            </a:r>
            <a:r>
              <a:rPr sz="1950" spc="28" baseline="9237" dirty="0" smtClean="0">
                <a:latin typeface="B Zar"/>
                <a:cs typeface="B Zar"/>
              </a:rPr>
              <a:t> </a:t>
            </a:r>
            <a:r>
              <a:rPr sz="1950" spc="25" baseline="9237" dirty="0" smtClean="0">
                <a:latin typeface="B Zar"/>
                <a:cs typeface="B Zar"/>
              </a:rPr>
              <a:t>ﻼ</a:t>
            </a:r>
            <a:r>
              <a:rPr sz="1950" spc="-29" baseline="9237" dirty="0" smtClean="0">
                <a:latin typeface="B Zar"/>
                <a:cs typeface="B Zar"/>
              </a:rPr>
              <a:t>ـ</a:t>
            </a:r>
            <a:r>
              <a:rPr sz="1950" spc="-4" baseline="9237" dirty="0" smtClean="0">
                <a:latin typeface="B Zar"/>
                <a:cs typeface="B Zar"/>
              </a:rPr>
              <a:t>ﻋ</a:t>
            </a:r>
            <a:r>
              <a:rPr sz="1950" spc="0" baseline="9237" dirty="0" smtClean="0">
                <a:latin typeface="B Zar"/>
                <a:cs typeface="B Zar"/>
              </a:rPr>
              <a:t>ا</a:t>
            </a:r>
            <a:r>
              <a:rPr sz="1950" spc="22" baseline="9237" dirty="0" smtClean="0">
                <a:latin typeface="B Zar"/>
                <a:cs typeface="B Zar"/>
              </a:rPr>
              <a:t> </a:t>
            </a:r>
            <a:r>
              <a:rPr sz="1950" spc="0" baseline="9237" dirty="0" smtClean="0">
                <a:latin typeface="B Zar"/>
                <a:cs typeface="B Zar"/>
              </a:rPr>
              <a:t>د</a:t>
            </a:r>
            <a:r>
              <a:rPr sz="1950" spc="-4" baseline="9237" dirty="0" smtClean="0">
                <a:latin typeface="B Zar"/>
                <a:cs typeface="B Zar"/>
              </a:rPr>
              <a:t>ﻻ</a:t>
            </a:r>
            <a:r>
              <a:rPr sz="1950" spc="19" baseline="9237" dirty="0" smtClean="0">
                <a:latin typeface="B Zar"/>
                <a:cs typeface="B Zar"/>
              </a:rPr>
              <a:t>ﻮ</a:t>
            </a:r>
            <a:r>
              <a:rPr sz="1950" spc="-29" baseline="9237" dirty="0" smtClean="0">
                <a:latin typeface="B Zar"/>
                <a:cs typeface="B Zar"/>
              </a:rPr>
              <a:t>ـ</a:t>
            </a:r>
            <a:r>
              <a:rPr sz="1950" spc="0" baseline="9237" dirty="0" smtClean="0">
                <a:latin typeface="B Zar"/>
                <a:cs typeface="B Zar"/>
              </a:rPr>
              <a:t>ﻓ</a:t>
            </a:r>
            <a:r>
              <a:rPr sz="1950" spc="17" baseline="9237" dirty="0" smtClean="0">
                <a:latin typeface="B Zar"/>
                <a:cs typeface="B Zar"/>
              </a:rPr>
              <a:t> </a:t>
            </a:r>
            <a:r>
              <a:rPr sz="1950" spc="0" baseline="9237" dirty="0" smtClean="0">
                <a:latin typeface="B Zar"/>
                <a:cs typeface="B Zar"/>
              </a:rPr>
              <a:t>د</a:t>
            </a:r>
            <a:r>
              <a:rPr sz="1950" spc="-4" baseline="9237" dirty="0" smtClean="0">
                <a:latin typeface="B Zar"/>
                <a:cs typeface="B Zar"/>
              </a:rPr>
              <a:t>ر</a:t>
            </a:r>
            <a:r>
              <a:rPr sz="1950" spc="0" baseline="9237" dirty="0" smtClean="0">
                <a:latin typeface="B Zar"/>
                <a:cs typeface="B Zar"/>
              </a:rPr>
              <a:t>ﻮﻣ</a:t>
            </a:r>
            <a:r>
              <a:rPr sz="1950" spc="13" baseline="9237" dirty="0" smtClean="0">
                <a:latin typeface="B Zar"/>
                <a:cs typeface="B Zar"/>
              </a:rPr>
              <a:t> </a:t>
            </a:r>
            <a:r>
              <a:rPr sz="1950" spc="-4" baseline="9237" dirty="0" smtClean="0">
                <a:latin typeface="B Zar"/>
                <a:cs typeface="B Zar"/>
              </a:rPr>
              <a:t>ر</a:t>
            </a:r>
            <a:r>
              <a:rPr sz="1950" spc="0" baseline="9237" dirty="0" smtClean="0">
                <a:latin typeface="B Zar"/>
                <a:cs typeface="B Zar"/>
              </a:rPr>
              <a:t>د</a:t>
            </a:r>
            <a:r>
              <a:rPr sz="1950" spc="14" baseline="9237" dirty="0" smtClean="0">
                <a:latin typeface="B Zar"/>
                <a:cs typeface="B Zar"/>
              </a:rPr>
              <a:t> </a:t>
            </a:r>
            <a:r>
              <a:rPr sz="1950" spc="-9" baseline="9237" dirty="0" smtClean="0">
                <a:latin typeface="B Zar"/>
                <a:cs typeface="B Zar"/>
              </a:rPr>
              <a:t>م</a:t>
            </a:r>
            <a:r>
              <a:rPr sz="1950" spc="-4" baseline="9237" dirty="0" smtClean="0">
                <a:latin typeface="B Zar"/>
                <a:cs typeface="B Zar"/>
              </a:rPr>
              <a:t>ر</a:t>
            </a:r>
            <a:r>
              <a:rPr sz="1950" spc="-9" baseline="9237" dirty="0" smtClean="0">
                <a:latin typeface="B Zar"/>
                <a:cs typeface="B Zar"/>
              </a:rPr>
              <a:t>ﺎ</a:t>
            </a:r>
            <a:r>
              <a:rPr sz="1950" spc="-4" baseline="9237" dirty="0" smtClean="0">
                <a:latin typeface="B Zar"/>
                <a:cs typeface="B Zar"/>
              </a:rPr>
              <a:t>ﻬ</a:t>
            </a:r>
            <a:r>
              <a:rPr sz="1950" spc="0" baseline="9237" dirty="0" smtClean="0">
                <a:latin typeface="B Zar"/>
                <a:cs typeface="B Zar"/>
              </a:rPr>
              <a:t>ﭼ</a:t>
            </a:r>
            <a:r>
              <a:rPr sz="1950" spc="19" baseline="9237" dirty="0" smtClean="0">
                <a:latin typeface="B Zar"/>
                <a:cs typeface="B Zar"/>
              </a:rPr>
              <a:t> </a:t>
            </a:r>
            <a:r>
              <a:rPr sz="1950" spc="4" baseline="9237" dirty="0" smtClean="0">
                <a:latin typeface="B Zar"/>
                <a:cs typeface="B Zar"/>
              </a:rPr>
              <a:t>ﮏ</a:t>
            </a:r>
            <a:r>
              <a:rPr sz="1950" spc="0" baseline="9237" dirty="0" smtClean="0">
                <a:latin typeface="B Zar"/>
                <a:cs typeface="B Zar"/>
              </a:rPr>
              <a:t>ﯾ</a:t>
            </a:r>
            <a:r>
              <a:rPr sz="1950" spc="16" baseline="9237" dirty="0" smtClean="0">
                <a:latin typeface="B Zar"/>
                <a:cs typeface="B Zar"/>
              </a:rPr>
              <a:t> </a:t>
            </a:r>
            <a:r>
              <a:rPr sz="1950" spc="-4" baseline="9237" dirty="0" smtClean="0">
                <a:latin typeface="B Zar"/>
                <a:cs typeface="B Zar"/>
              </a:rPr>
              <a:t>ﻪ</a:t>
            </a:r>
            <a:r>
              <a:rPr sz="1950" spc="0" baseline="9237" dirty="0" smtClean="0">
                <a:latin typeface="B Zar"/>
                <a:cs typeface="B Zar"/>
              </a:rPr>
              <a:t>ﺑ</a:t>
            </a:r>
            <a:r>
              <a:rPr sz="1950" spc="11" baseline="9237" dirty="0" smtClean="0">
                <a:latin typeface="B Zar"/>
                <a:cs typeface="B Zar"/>
              </a:rPr>
              <a:t> </a:t>
            </a:r>
            <a:r>
              <a:rPr sz="1950" spc="-4" baseline="9237" dirty="0" smtClean="0">
                <a:latin typeface="B Zar"/>
                <a:cs typeface="B Zar"/>
              </a:rPr>
              <a:t>ي</a:t>
            </a:r>
            <a:r>
              <a:rPr sz="1950" spc="-9" baseline="9237" dirty="0" smtClean="0">
                <a:latin typeface="B Zar"/>
                <a:cs typeface="B Zar"/>
              </a:rPr>
              <a:t>ﺮ</a:t>
            </a:r>
            <a:r>
              <a:rPr sz="1950" spc="-4" baseline="9237" dirty="0" smtClean="0">
                <a:latin typeface="B Zar"/>
                <a:cs typeface="B Zar"/>
              </a:rPr>
              <a:t>ﻏ</a:t>
            </a:r>
            <a:r>
              <a:rPr sz="1950" spc="0" baseline="9237" dirty="0" smtClean="0">
                <a:latin typeface="B Zar"/>
                <a:cs typeface="B Zar"/>
              </a:rPr>
              <a:t>ﻻ</a:t>
            </a:r>
            <a:r>
              <a:rPr sz="1950" spc="25" baseline="9237" dirty="0" smtClean="0">
                <a:latin typeface="B Zar"/>
                <a:cs typeface="B Zar"/>
              </a:rPr>
              <a:t> </a:t>
            </a:r>
            <a:r>
              <a:rPr sz="1950" spc="-10" baseline="9237" dirty="0" smtClean="0">
                <a:latin typeface="B Zar"/>
                <a:cs typeface="B Zar"/>
              </a:rPr>
              <a:t>ﺶ</a:t>
            </a:r>
            <a:r>
              <a:rPr sz="1950" spc="-4" baseline="9237" dirty="0" smtClean="0">
                <a:latin typeface="B Zar"/>
                <a:cs typeface="B Zar"/>
              </a:rPr>
              <a:t>ﻫ</a:t>
            </a:r>
            <a:r>
              <a:rPr sz="1950" spc="-10" baseline="9237" dirty="0" smtClean="0">
                <a:latin typeface="B Zar"/>
                <a:cs typeface="B Zar"/>
              </a:rPr>
              <a:t>ﺎ</a:t>
            </a:r>
            <a:r>
              <a:rPr sz="1950" spc="0" baseline="9237" dirty="0" smtClean="0">
                <a:latin typeface="B Zar"/>
                <a:cs typeface="B Zar"/>
              </a:rPr>
              <a:t>ﮐ</a:t>
            </a:r>
            <a:endParaRPr sz="1300">
              <a:latin typeface="B Zar"/>
              <a:cs typeface="B Zar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40829" y="5828689"/>
            <a:ext cx="114948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sz="1950" spc="0" baseline="10776" dirty="0" smtClean="0">
                <a:latin typeface="B Zar"/>
                <a:cs typeface="B Zar"/>
              </a:rPr>
              <a:t>و</a:t>
            </a:r>
            <a:endParaRPr sz="1300">
              <a:latin typeface="B Zar"/>
              <a:cs typeface="B Zar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31105" y="5925920"/>
            <a:ext cx="189984" cy="1687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spc="0" dirty="0" smtClean="0">
                <a:latin typeface="Times New Roman"/>
                <a:cs typeface="Times New Roman"/>
              </a:rPr>
              <a:t>30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31244" y="6095350"/>
            <a:ext cx="296984" cy="1681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0"/>
              </a:lnSpc>
              <a:spcBef>
                <a:spcPts val="62"/>
              </a:spcBef>
            </a:pPr>
            <a:r>
              <a:rPr sz="1100" spc="0" dirty="0" smtClean="0">
                <a:latin typeface="Times New Roman"/>
                <a:cs typeface="Times New Roman"/>
              </a:rPr>
              <a:t>1</a:t>
            </a:r>
            <a:r>
              <a:rPr sz="1100" spc="5" dirty="0" smtClean="0">
                <a:latin typeface="Times New Roman"/>
                <a:cs typeface="Times New Roman"/>
              </a:rPr>
              <a:t>6</a:t>
            </a:r>
            <a:r>
              <a:rPr sz="1100" spc="0" dirty="0" smtClean="0">
                <a:latin typeface="Times New Roman"/>
                <a:cs typeface="Times New Roman"/>
              </a:rPr>
              <a:t>.6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36709" y="6164288"/>
            <a:ext cx="2298950" cy="2284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00"/>
              </a:lnSpc>
              <a:spcBef>
                <a:spcPts val="90"/>
              </a:spcBef>
            </a:pPr>
            <a:r>
              <a:rPr sz="1950" spc="0" baseline="13379" dirty="0" smtClean="0">
                <a:latin typeface="Times New Roman"/>
                <a:cs typeface="Times New Roman"/>
              </a:rPr>
              <a:t>:</a:t>
            </a:r>
            <a:r>
              <a:rPr sz="1950" spc="-66" baseline="13379" dirty="0" smtClean="0">
                <a:latin typeface="Times New Roman"/>
                <a:cs typeface="Times New Roman"/>
              </a:rPr>
              <a:t> </a:t>
            </a:r>
            <a:r>
              <a:rPr sz="1950" spc="0" baseline="9237" dirty="0" smtClean="0">
                <a:latin typeface="B Zar"/>
                <a:cs typeface="B Zar"/>
              </a:rPr>
              <a:t>ﺖﺳا</a:t>
            </a:r>
            <a:r>
              <a:rPr sz="1950" spc="38" baseline="9237" dirty="0" smtClean="0">
                <a:latin typeface="B Zar"/>
                <a:cs typeface="B Zar"/>
              </a:rPr>
              <a:t> </a:t>
            </a:r>
            <a:r>
              <a:rPr sz="1950" spc="-4" baseline="9237" dirty="0" smtClean="0">
                <a:latin typeface="B Zar"/>
                <a:cs typeface="B Zar"/>
              </a:rPr>
              <a:t>ﻪﺘ</a:t>
            </a:r>
            <a:r>
              <a:rPr sz="1950" spc="-9" baseline="9237" dirty="0" smtClean="0">
                <a:latin typeface="B Zar"/>
                <a:cs typeface="B Zar"/>
              </a:rPr>
              <a:t>ﮑ</a:t>
            </a:r>
            <a:r>
              <a:rPr sz="1950" spc="0" baseline="9237" dirty="0" smtClean="0">
                <a:latin typeface="B Zar"/>
                <a:cs typeface="B Zar"/>
              </a:rPr>
              <a:t>ﻧ</a:t>
            </a:r>
            <a:r>
              <a:rPr sz="1950" spc="21" baseline="9237" dirty="0" smtClean="0">
                <a:latin typeface="B Zar"/>
                <a:cs typeface="B Zar"/>
              </a:rPr>
              <a:t> </a:t>
            </a:r>
            <a:r>
              <a:rPr sz="1950" spc="-4" baseline="9237" dirty="0" smtClean="0">
                <a:latin typeface="B Zar"/>
                <a:cs typeface="B Zar"/>
              </a:rPr>
              <a:t>ﻪ</a:t>
            </a:r>
            <a:r>
              <a:rPr sz="1950" spc="0" baseline="9237" dirty="0" smtClean="0">
                <a:latin typeface="B Zar"/>
                <a:cs typeface="B Zar"/>
              </a:rPr>
              <a:t>ﺳ</a:t>
            </a:r>
            <a:r>
              <a:rPr sz="1950" spc="35" baseline="9237" dirty="0" smtClean="0">
                <a:latin typeface="B Zar"/>
                <a:cs typeface="B Zar"/>
              </a:rPr>
              <a:t> </a:t>
            </a:r>
            <a:r>
              <a:rPr sz="1950" spc="-4" baseline="9237" dirty="0" smtClean="0">
                <a:latin typeface="B Zar"/>
                <a:cs typeface="B Zar"/>
              </a:rPr>
              <a:t>ه</a:t>
            </a:r>
            <a:r>
              <a:rPr sz="1950" spc="-9" baseline="9237" dirty="0" smtClean="0">
                <a:latin typeface="B Zar"/>
                <a:cs typeface="B Zar"/>
              </a:rPr>
              <a:t>ﺪ</a:t>
            </a:r>
            <a:r>
              <a:rPr sz="1950" spc="-4" baseline="9237" dirty="0" smtClean="0">
                <a:latin typeface="B Zar"/>
                <a:cs typeface="B Zar"/>
              </a:rPr>
              <a:t>ﻨﻫ</a:t>
            </a:r>
            <a:r>
              <a:rPr sz="1950" spc="0" baseline="9237" dirty="0" smtClean="0">
                <a:latin typeface="B Zar"/>
                <a:cs typeface="B Zar"/>
              </a:rPr>
              <a:t>د</a:t>
            </a:r>
            <a:r>
              <a:rPr sz="1950" spc="37" baseline="9237" dirty="0" smtClean="0">
                <a:latin typeface="B Zar"/>
                <a:cs typeface="B Zar"/>
              </a:rPr>
              <a:t> </a:t>
            </a:r>
            <a:r>
              <a:rPr sz="1950" spc="0" baseline="9237" dirty="0" smtClean="0">
                <a:latin typeface="B Zar"/>
                <a:cs typeface="B Zar"/>
              </a:rPr>
              <a:t>ن</a:t>
            </a:r>
            <a:r>
              <a:rPr sz="1950" spc="-9" baseline="9237" dirty="0" smtClean="0">
                <a:latin typeface="B Zar"/>
                <a:cs typeface="B Zar"/>
              </a:rPr>
              <a:t>ﺎ</a:t>
            </a:r>
            <a:r>
              <a:rPr sz="1950" spc="0" baseline="9237" dirty="0" smtClean="0">
                <a:latin typeface="B Zar"/>
                <a:cs typeface="B Zar"/>
              </a:rPr>
              <a:t>ﺸﻧ</a:t>
            </a:r>
            <a:r>
              <a:rPr sz="1950" spc="22" baseline="9237" dirty="0" smtClean="0">
                <a:latin typeface="B Zar"/>
                <a:cs typeface="B Zar"/>
              </a:rPr>
              <a:t> </a:t>
            </a:r>
            <a:r>
              <a:rPr sz="1950" spc="-4" baseline="9237" dirty="0" smtClean="0">
                <a:latin typeface="B Zar"/>
                <a:cs typeface="B Zar"/>
              </a:rPr>
              <a:t>ﻪ</a:t>
            </a:r>
            <a:r>
              <a:rPr sz="1950" spc="0" baseline="9237" dirty="0" smtClean="0">
                <a:latin typeface="B Zar"/>
                <a:cs typeface="B Zar"/>
              </a:rPr>
              <a:t>ﮐ</a:t>
            </a:r>
            <a:r>
              <a:rPr sz="1950" spc="55" baseline="9237" dirty="0" smtClean="0">
                <a:latin typeface="B Zar"/>
                <a:cs typeface="B Zar"/>
              </a:rPr>
              <a:t> </a:t>
            </a:r>
            <a:r>
              <a:rPr sz="1950" spc="-9" baseline="9237" dirty="0" smtClean="0">
                <a:latin typeface="B Zar"/>
                <a:cs typeface="B Zar"/>
              </a:rPr>
              <a:t>ﺪ</a:t>
            </a:r>
            <a:r>
              <a:rPr sz="1950" spc="0" baseline="9237" dirty="0" smtClean="0">
                <a:latin typeface="B Zar"/>
                <a:cs typeface="B Zar"/>
              </a:rPr>
              <a:t>ﺑ</a:t>
            </a:r>
            <a:r>
              <a:rPr sz="1950" spc="-9" baseline="9237" dirty="0" smtClean="0">
                <a:latin typeface="B Zar"/>
                <a:cs typeface="B Zar"/>
              </a:rPr>
              <a:t>ﺎ</a:t>
            </a:r>
            <a:r>
              <a:rPr sz="1950" spc="0" baseline="9237" dirty="0" smtClean="0">
                <a:latin typeface="B Zar"/>
                <a:cs typeface="B Zar"/>
              </a:rPr>
              <a:t>ﯾ</a:t>
            </a:r>
            <a:r>
              <a:rPr sz="1950" spc="23" baseline="9237" dirty="0" smtClean="0">
                <a:latin typeface="B Zar"/>
                <a:cs typeface="B Zar"/>
              </a:rPr>
              <a:t> </a:t>
            </a:r>
            <a:r>
              <a:rPr sz="1950" spc="-4" baseline="9237" dirty="0" smtClean="0">
                <a:latin typeface="B Zar"/>
                <a:cs typeface="B Zar"/>
              </a:rPr>
              <a:t>ﯽ</a:t>
            </a:r>
            <a:r>
              <a:rPr sz="1950" spc="0" baseline="9237" dirty="0" smtClean="0">
                <a:latin typeface="B Zar"/>
                <a:cs typeface="B Zar"/>
              </a:rPr>
              <a:t>ﻣ</a:t>
            </a:r>
            <a:r>
              <a:rPr sz="1950" spc="26" baseline="9237" dirty="0" smtClean="0">
                <a:latin typeface="B Zar"/>
                <a:cs typeface="B Zar"/>
              </a:rPr>
              <a:t> </a:t>
            </a:r>
            <a:r>
              <a:rPr sz="1950" spc="-10" baseline="9237" dirty="0" smtClean="0">
                <a:latin typeface="B Zar"/>
                <a:cs typeface="B Zar"/>
              </a:rPr>
              <a:t>ﺶ</a:t>
            </a:r>
            <a:r>
              <a:rPr sz="1950" spc="-4" baseline="9237" dirty="0" smtClean="0">
                <a:latin typeface="B Zar"/>
                <a:cs typeface="B Zar"/>
              </a:rPr>
              <a:t>ﻫ</a:t>
            </a:r>
            <a:r>
              <a:rPr sz="1950" spc="-10" baseline="9237" dirty="0" smtClean="0">
                <a:latin typeface="B Zar"/>
                <a:cs typeface="B Zar"/>
              </a:rPr>
              <a:t>ﺎ</a:t>
            </a:r>
            <a:r>
              <a:rPr sz="1950" spc="0" baseline="9237" dirty="0" smtClean="0">
                <a:latin typeface="B Zar"/>
                <a:cs typeface="B Zar"/>
              </a:rPr>
              <a:t>ﮐ</a:t>
            </a:r>
            <a:endParaRPr sz="1300">
              <a:latin typeface="B Zar"/>
              <a:cs typeface="B Zar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29449" y="6183041"/>
            <a:ext cx="1424597" cy="2096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50"/>
              </a:lnSpc>
              <a:spcBef>
                <a:spcPts val="82"/>
              </a:spcBef>
            </a:pPr>
            <a:r>
              <a:rPr sz="1650" spc="0" baseline="14841" dirty="0" smtClean="0">
                <a:latin typeface="Symbol"/>
                <a:cs typeface="Symbol"/>
              </a:rPr>
              <a:t></a:t>
            </a:r>
            <a:r>
              <a:rPr sz="1650" spc="-32" baseline="15811" dirty="0" smtClean="0">
                <a:latin typeface="Times New Roman"/>
                <a:cs typeface="Times New Roman"/>
              </a:rPr>
              <a:t> </a:t>
            </a:r>
            <a:r>
              <a:rPr sz="1650" spc="0" baseline="15811" dirty="0" smtClean="0">
                <a:latin typeface="Times New Roman"/>
                <a:cs typeface="Times New Roman"/>
              </a:rPr>
              <a:t>.55</a:t>
            </a:r>
            <a:r>
              <a:rPr sz="1650" spc="152" baseline="15811" dirty="0" smtClean="0">
                <a:latin typeface="Times New Roman"/>
                <a:cs typeface="Times New Roman"/>
              </a:rPr>
              <a:t> </a:t>
            </a:r>
            <a:r>
              <a:rPr sz="1950" spc="-4" baseline="9237" dirty="0" smtClean="0">
                <a:latin typeface="B Zar"/>
                <a:cs typeface="B Zar"/>
              </a:rPr>
              <a:t>ﻪ</a:t>
            </a:r>
            <a:r>
              <a:rPr sz="1950" spc="0" baseline="9237" dirty="0" smtClean="0">
                <a:latin typeface="B Zar"/>
                <a:cs typeface="B Zar"/>
              </a:rPr>
              <a:t>ﺑ</a:t>
            </a:r>
            <a:r>
              <a:rPr sz="1950" spc="46" baseline="9237" dirty="0" smtClean="0">
                <a:latin typeface="B Zar"/>
                <a:cs typeface="B Zar"/>
              </a:rPr>
              <a:t> </a:t>
            </a:r>
            <a:r>
              <a:rPr sz="1950" spc="-4" baseline="9237" dirty="0" smtClean="0">
                <a:latin typeface="B Zar"/>
                <a:cs typeface="B Zar"/>
              </a:rPr>
              <a:t>ﯽﻟ</a:t>
            </a:r>
            <a:r>
              <a:rPr sz="1950" spc="0" baseline="9237" dirty="0" smtClean="0">
                <a:latin typeface="B Zar"/>
                <a:cs typeface="B Zar"/>
              </a:rPr>
              <a:t>ﻮ</a:t>
            </a:r>
            <a:r>
              <a:rPr sz="1950" spc="-14" baseline="9237" dirty="0" smtClean="0">
                <a:latin typeface="B Zar"/>
                <a:cs typeface="B Zar"/>
              </a:rPr>
              <a:t>ﻤ</a:t>
            </a:r>
            <a:r>
              <a:rPr sz="1950" spc="0" baseline="9237" dirty="0" smtClean="0">
                <a:latin typeface="B Zar"/>
                <a:cs typeface="B Zar"/>
              </a:rPr>
              <a:t>ﻌﻣ</a:t>
            </a:r>
            <a:r>
              <a:rPr sz="1950" spc="33" baseline="9237" dirty="0" smtClean="0">
                <a:latin typeface="B Zar"/>
                <a:cs typeface="B Zar"/>
              </a:rPr>
              <a:t> </a:t>
            </a:r>
            <a:r>
              <a:rPr sz="1950" spc="0" baseline="9237" dirty="0" smtClean="0">
                <a:latin typeface="B Zar"/>
                <a:cs typeface="B Zar"/>
              </a:rPr>
              <a:t>د</a:t>
            </a:r>
            <a:r>
              <a:rPr sz="1950" spc="-4" baseline="9237" dirty="0" smtClean="0">
                <a:latin typeface="B Zar"/>
                <a:cs typeface="B Zar"/>
              </a:rPr>
              <a:t>ﻻ</a:t>
            </a:r>
            <a:r>
              <a:rPr sz="1950" spc="0" baseline="9237" dirty="0" smtClean="0">
                <a:latin typeface="B Zar"/>
                <a:cs typeface="B Zar"/>
              </a:rPr>
              <a:t>ﻮﻓ</a:t>
            </a:r>
            <a:r>
              <a:rPr sz="1950" spc="34" baseline="9237" dirty="0" smtClean="0">
                <a:latin typeface="B Zar"/>
                <a:cs typeface="B Zar"/>
              </a:rPr>
              <a:t> </a:t>
            </a:r>
            <a:r>
              <a:rPr sz="1950" spc="-4" baseline="9237" dirty="0" smtClean="0">
                <a:latin typeface="B Zar"/>
                <a:cs typeface="B Zar"/>
              </a:rPr>
              <a:t>يا</a:t>
            </a:r>
            <a:r>
              <a:rPr sz="1950" spc="-9" baseline="9237" dirty="0" smtClean="0">
                <a:latin typeface="B Zar"/>
                <a:cs typeface="B Zar"/>
              </a:rPr>
              <a:t>ﺮ</a:t>
            </a:r>
            <a:r>
              <a:rPr sz="1950" spc="0" baseline="9237" dirty="0" smtClean="0">
                <a:latin typeface="B Zar"/>
                <a:cs typeface="B Zar"/>
              </a:rPr>
              <a:t>ﺑ</a:t>
            </a:r>
            <a:endParaRPr sz="1300">
              <a:latin typeface="B Zar"/>
              <a:cs typeface="B Zar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90512" y="6296856"/>
            <a:ext cx="189593" cy="1681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0"/>
              </a:lnSpc>
              <a:spcBef>
                <a:spcPts val="62"/>
              </a:spcBef>
            </a:pPr>
            <a:r>
              <a:rPr sz="1100" spc="0" dirty="0" smtClean="0">
                <a:latin typeface="Times New Roman"/>
                <a:cs typeface="Times New Roman"/>
              </a:rPr>
              <a:t>30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40829" y="6748772"/>
            <a:ext cx="4087699" cy="10636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4697" algn="r">
              <a:lnSpc>
                <a:spcPts val="2045"/>
              </a:lnSpc>
              <a:spcBef>
                <a:spcPts val="102"/>
              </a:spcBef>
            </a:pPr>
            <a:r>
              <a:rPr sz="1950" spc="0" baseline="13855" dirty="0" smtClean="0">
                <a:latin typeface="B Zar"/>
                <a:cs typeface="B Zar"/>
              </a:rPr>
              <a:t>.</a:t>
            </a:r>
            <a:r>
              <a:rPr sz="1950" spc="2" baseline="13855" dirty="0" smtClean="0">
                <a:latin typeface="B Zar"/>
                <a:cs typeface="B Zar"/>
              </a:rPr>
              <a:t> </a:t>
            </a:r>
            <a:r>
              <a:rPr sz="1950" spc="9" baseline="13855" dirty="0" smtClean="0">
                <a:latin typeface="B Zar"/>
                <a:cs typeface="B Zar"/>
              </a:rPr>
              <a:t>د</a:t>
            </a:r>
            <a:r>
              <a:rPr sz="1950" spc="-4" baseline="13855" dirty="0" smtClean="0">
                <a:latin typeface="B Zar"/>
                <a:cs typeface="B Zar"/>
              </a:rPr>
              <a:t>ر</a:t>
            </a:r>
            <a:r>
              <a:rPr sz="1950" spc="4" baseline="13855" dirty="0" smtClean="0">
                <a:latin typeface="B Zar"/>
                <a:cs typeface="B Zar"/>
              </a:rPr>
              <a:t>ا</a:t>
            </a:r>
            <a:r>
              <a:rPr sz="1950" spc="0" baseline="13855" dirty="0" smtClean="0">
                <a:latin typeface="B Zar"/>
                <a:cs typeface="B Zar"/>
              </a:rPr>
              <a:t>د</a:t>
            </a:r>
            <a:r>
              <a:rPr sz="1950" spc="11" baseline="13855" dirty="0" smtClean="0">
                <a:latin typeface="B Zar"/>
                <a:cs typeface="B Zar"/>
              </a:rPr>
              <a:t> </a:t>
            </a:r>
            <a:r>
              <a:rPr sz="1950" spc="4" baseline="13855" dirty="0" smtClean="0">
                <a:latin typeface="B Zar"/>
                <a:cs typeface="B Zar"/>
              </a:rPr>
              <a:t>ير</a:t>
            </a:r>
            <a:r>
              <a:rPr sz="1950" spc="-9" baseline="13855" dirty="0" smtClean="0">
                <a:latin typeface="B Zar"/>
                <a:cs typeface="B Zar"/>
              </a:rPr>
              <a:t>ﺎ</a:t>
            </a:r>
            <a:r>
              <a:rPr sz="1950" spc="9" baseline="13855" dirty="0" smtClean="0">
                <a:latin typeface="B Zar"/>
                <a:cs typeface="B Zar"/>
              </a:rPr>
              <a:t>ﺸ</a:t>
            </a:r>
            <a:r>
              <a:rPr sz="1950" spc="0" baseline="13855" dirty="0" smtClean="0">
                <a:latin typeface="B Zar"/>
                <a:cs typeface="B Zar"/>
              </a:rPr>
              <a:t>ﻓ</a:t>
            </a:r>
            <a:r>
              <a:rPr sz="1950" spc="20" baseline="13855" dirty="0" smtClean="0">
                <a:latin typeface="B Zar"/>
                <a:cs typeface="B Zar"/>
              </a:rPr>
              <a:t> </a:t>
            </a:r>
            <a:r>
              <a:rPr sz="1950" spc="9" baseline="13855" dirty="0" smtClean="0">
                <a:latin typeface="B Zar"/>
                <a:cs typeface="B Zar"/>
              </a:rPr>
              <a:t>ت</a:t>
            </a:r>
            <a:r>
              <a:rPr sz="1950" spc="-9" baseline="13855" dirty="0" smtClean="0">
                <a:latin typeface="B Zar"/>
                <a:cs typeface="B Zar"/>
              </a:rPr>
              <a:t>ﺎ</a:t>
            </a:r>
            <a:r>
              <a:rPr sz="1950" spc="0" baseline="13855" dirty="0" smtClean="0">
                <a:latin typeface="B Zar"/>
                <a:cs typeface="B Zar"/>
              </a:rPr>
              <a:t>ﻌﻄﻗ</a:t>
            </a:r>
            <a:r>
              <a:rPr sz="1950" spc="21" baseline="13855" dirty="0" smtClean="0">
                <a:latin typeface="B Zar"/>
                <a:cs typeface="B Zar"/>
              </a:rPr>
              <a:t> </a:t>
            </a:r>
            <a:r>
              <a:rPr sz="1950" spc="4" baseline="13855" dirty="0" smtClean="0">
                <a:latin typeface="B Zar"/>
                <a:cs typeface="B Zar"/>
              </a:rPr>
              <a:t>ﯽ</a:t>
            </a:r>
            <a:r>
              <a:rPr sz="1950" spc="0" baseline="13855" dirty="0" smtClean="0">
                <a:latin typeface="B Zar"/>
                <a:cs typeface="B Zar"/>
              </a:rPr>
              <a:t>ﺣ</a:t>
            </a:r>
            <a:r>
              <a:rPr sz="1950" spc="4" baseline="13855" dirty="0" smtClean="0">
                <a:latin typeface="B Zar"/>
                <a:cs typeface="B Zar"/>
              </a:rPr>
              <a:t>ا</a:t>
            </a:r>
            <a:r>
              <a:rPr sz="1950" spc="-9" baseline="13855" dirty="0" smtClean="0">
                <a:latin typeface="B Zar"/>
                <a:cs typeface="B Zar"/>
              </a:rPr>
              <a:t>ﺮ</a:t>
            </a:r>
            <a:r>
              <a:rPr sz="1950" spc="0" baseline="13855" dirty="0" smtClean="0">
                <a:latin typeface="B Zar"/>
                <a:cs typeface="B Zar"/>
              </a:rPr>
              <a:t>ﻃ</a:t>
            </a:r>
            <a:r>
              <a:rPr sz="1950" spc="32" baseline="13855" dirty="0" smtClean="0">
                <a:latin typeface="B Zar"/>
                <a:cs typeface="B Zar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ر</a:t>
            </a:r>
            <a:r>
              <a:rPr sz="1950" spc="0" baseline="13855" dirty="0" smtClean="0">
                <a:latin typeface="B Zar"/>
                <a:cs typeface="B Zar"/>
              </a:rPr>
              <a:t>د</a:t>
            </a:r>
            <a:r>
              <a:rPr sz="1950" spc="34" baseline="13855" dirty="0" smtClean="0">
                <a:latin typeface="B Zar"/>
                <a:cs typeface="B Zar"/>
              </a:rPr>
              <a:t> </a:t>
            </a:r>
            <a:r>
              <a:rPr sz="1950" spc="4" baseline="13855" dirty="0" smtClean="0">
                <a:latin typeface="B Zar"/>
                <a:cs typeface="B Zar"/>
              </a:rPr>
              <a:t>ي</a:t>
            </a:r>
            <a:r>
              <a:rPr sz="1950" spc="0" baseline="13855" dirty="0" smtClean="0">
                <a:latin typeface="B Zar"/>
                <a:cs typeface="B Zar"/>
              </a:rPr>
              <a:t>د</a:t>
            </a:r>
            <a:r>
              <a:rPr sz="1950" spc="-9" baseline="13855" dirty="0" smtClean="0">
                <a:latin typeface="B Zar"/>
                <a:cs typeface="B Zar"/>
              </a:rPr>
              <a:t>ﺎ</a:t>
            </a:r>
            <a:r>
              <a:rPr sz="1950" spc="4" baseline="13855" dirty="0" smtClean="0">
                <a:latin typeface="B Zar"/>
                <a:cs typeface="B Zar"/>
              </a:rPr>
              <a:t>ﯾ</a:t>
            </a:r>
            <a:r>
              <a:rPr sz="1950" spc="9" baseline="13855" dirty="0" smtClean="0">
                <a:latin typeface="B Zar"/>
                <a:cs typeface="B Zar"/>
              </a:rPr>
              <a:t>ز</a:t>
            </a:r>
            <a:r>
              <a:rPr sz="1950" spc="-9" baseline="13855" dirty="0" smtClean="0">
                <a:latin typeface="B Zar"/>
                <a:cs typeface="B Zar"/>
              </a:rPr>
              <a:t>ﺮ</a:t>
            </a:r>
            <a:r>
              <a:rPr sz="1950" spc="9" baseline="13855" dirty="0" smtClean="0">
                <a:latin typeface="B Zar"/>
                <a:cs typeface="B Zar"/>
              </a:rPr>
              <a:t>ﯿ</a:t>
            </a:r>
            <a:r>
              <a:rPr sz="1950" spc="0" baseline="13855" dirty="0" smtClean="0">
                <a:latin typeface="B Zar"/>
                <a:cs typeface="B Zar"/>
              </a:rPr>
              <a:t>ﺛﺎﺗ </a:t>
            </a:r>
            <a:r>
              <a:rPr sz="1950" spc="39" baseline="13855" dirty="0" smtClean="0">
                <a:latin typeface="B Zar"/>
                <a:cs typeface="B Zar"/>
              </a:rPr>
              <a:t> </a:t>
            </a:r>
            <a:r>
              <a:rPr sz="1950" spc="4" baseline="13855" dirty="0" smtClean="0">
                <a:latin typeface="B Zar"/>
                <a:cs typeface="B Zar"/>
              </a:rPr>
              <a:t>ي</a:t>
            </a:r>
            <a:r>
              <a:rPr sz="1950" spc="0" baseline="13855" dirty="0" smtClean="0">
                <a:latin typeface="B Zar"/>
                <a:cs typeface="B Zar"/>
              </a:rPr>
              <a:t>ﺮ</a:t>
            </a:r>
            <a:r>
              <a:rPr sz="1950" spc="4" baseline="13855" dirty="0" smtClean="0">
                <a:latin typeface="B Zar"/>
                <a:cs typeface="B Zar"/>
              </a:rPr>
              <a:t>ﻏ</a:t>
            </a:r>
            <a:r>
              <a:rPr sz="1950" spc="0" baseline="13855" dirty="0" smtClean="0">
                <a:latin typeface="B Zar"/>
                <a:cs typeface="B Zar"/>
              </a:rPr>
              <a:t>ﻻ</a:t>
            </a:r>
            <a:r>
              <a:rPr sz="1950" spc="25" baseline="13855" dirty="0" smtClean="0">
                <a:latin typeface="B Zar"/>
                <a:cs typeface="B Zar"/>
              </a:rPr>
              <a:t> </a:t>
            </a:r>
            <a:r>
              <a:rPr sz="1950" spc="0" baseline="13855" dirty="0" smtClean="0">
                <a:latin typeface="B Zar"/>
                <a:cs typeface="B Zar"/>
              </a:rPr>
              <a:t>،</a:t>
            </a:r>
            <a:r>
              <a:rPr sz="1950" spc="8" baseline="13855" dirty="0" smtClean="0">
                <a:latin typeface="B Zar"/>
                <a:cs typeface="B Zar"/>
              </a:rPr>
              <a:t> </a:t>
            </a:r>
            <a:r>
              <a:rPr sz="1950" spc="-4" baseline="20068" dirty="0" smtClean="0">
                <a:latin typeface="Times New Roman"/>
                <a:cs typeface="Times New Roman"/>
              </a:rPr>
              <a:t>"</a:t>
            </a:r>
            <a:r>
              <a:rPr sz="1950" spc="4" baseline="13855" dirty="0" smtClean="0">
                <a:latin typeface="B Zar"/>
                <a:cs typeface="B Zar"/>
              </a:rPr>
              <a:t>ﻻ</a:t>
            </a:r>
            <a:r>
              <a:rPr sz="1950" spc="-10" baseline="13855" dirty="0" smtClean="0">
                <a:latin typeface="B Zar"/>
                <a:cs typeface="B Zar"/>
              </a:rPr>
              <a:t>و</a:t>
            </a:r>
            <a:r>
              <a:rPr sz="1950" spc="0" baseline="13855" dirty="0" smtClean="0">
                <a:latin typeface="B Zar"/>
                <a:cs typeface="B Zar"/>
              </a:rPr>
              <a:t>ا</a:t>
            </a:r>
            <a:endParaRPr sz="1300">
              <a:latin typeface="B Zar"/>
              <a:cs typeface="B Zar"/>
            </a:endParaRPr>
          </a:p>
          <a:p>
            <a:pPr marR="12700" indent="37144" algn="r">
              <a:lnSpc>
                <a:spcPct val="140320"/>
              </a:lnSpc>
            </a:pPr>
            <a:r>
              <a:rPr sz="1300" spc="0" dirty="0" smtClean="0">
                <a:latin typeface="B Zar"/>
                <a:cs typeface="B Zar"/>
              </a:rPr>
              <a:t>.</a:t>
            </a:r>
            <a:r>
              <a:rPr sz="1300" spc="17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ﺳ</a:t>
            </a:r>
            <a:r>
              <a:rPr sz="1300" spc="43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ﻋ</a:t>
            </a:r>
            <a:r>
              <a:rPr sz="1300" spc="2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0" dirty="0" smtClean="0">
                <a:latin typeface="B Zar"/>
                <a:cs typeface="B Zar"/>
              </a:rPr>
              <a:t>ر</a:t>
            </a:r>
            <a:r>
              <a:rPr sz="1300" spc="21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دﻮﺧ</a:t>
            </a:r>
            <a:r>
              <a:rPr sz="1300" spc="41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ير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ﺸﻓ</a:t>
            </a:r>
            <a:r>
              <a:rPr sz="1300" spc="35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</a:t>
            </a:r>
            <a:r>
              <a:rPr sz="1300" spc="-4" dirty="0" smtClean="0">
                <a:latin typeface="B Zar"/>
                <a:cs typeface="B Zar"/>
              </a:rPr>
              <a:t>ﯿﻔﯿ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60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-9" dirty="0" smtClean="0">
                <a:latin typeface="B Zar"/>
                <a:cs typeface="B Zar"/>
              </a:rPr>
              <a:t>ﺛﺎ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31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،</a:t>
            </a:r>
            <a:r>
              <a:rPr sz="1300" spc="8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ﻢ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37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ﻫ</a:t>
            </a:r>
            <a:r>
              <a:rPr sz="1300" spc="3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ﻏ</a:t>
            </a:r>
            <a:r>
              <a:rPr sz="1300" spc="0" dirty="0" smtClean="0">
                <a:latin typeface="B Zar"/>
                <a:cs typeface="B Zar"/>
              </a:rPr>
              <a:t>ﻻ</a:t>
            </a:r>
            <a:r>
              <a:rPr sz="1300" spc="2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2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ء</a:t>
            </a:r>
            <a:r>
              <a:rPr sz="1300" spc="0" dirty="0" smtClean="0">
                <a:latin typeface="B Zar"/>
                <a:cs typeface="B Zar"/>
              </a:rPr>
              <a:t>ﻼ</a:t>
            </a:r>
            <a:r>
              <a:rPr sz="1300" spc="-4" dirty="0" smtClean="0">
                <a:latin typeface="B Zar"/>
                <a:cs typeface="B Zar"/>
              </a:rPr>
              <a:t>ﻋ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29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</a:t>
            </a:r>
            <a:r>
              <a:rPr sz="1300" spc="2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،</a:t>
            </a:r>
            <a:r>
              <a:rPr sz="1300" spc="53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Times New Roman"/>
                <a:cs typeface="Times New Roman"/>
              </a:rPr>
              <a:t>"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ﺛ </a:t>
            </a:r>
            <a:r>
              <a:rPr sz="1300" spc="-9" dirty="0" smtClean="0">
                <a:latin typeface="B Zar"/>
                <a:cs typeface="B Zar"/>
              </a:rPr>
              <a:t>ﺰ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-9" dirty="0" smtClean="0">
                <a:latin typeface="B Zar"/>
                <a:cs typeface="B Zar"/>
              </a:rPr>
              <a:t>ﭼ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27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19" dirty="0" smtClean="0">
                <a:latin typeface="B Zar"/>
                <a:cs typeface="B Zar"/>
              </a:rPr>
              <a:t>ﯿ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ﺴﺑ</a:t>
            </a:r>
            <a:r>
              <a:rPr sz="1300" spc="2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14" dirty="0" smtClean="0">
                <a:latin typeface="B Zar"/>
                <a:cs typeface="B Zar"/>
              </a:rPr>
              <a:t>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ﺷ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ﯽﺋ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ﺟ</a:t>
            </a:r>
            <a:r>
              <a:rPr sz="1300" spc="20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-9" dirty="0" smtClean="0">
                <a:latin typeface="B Zar"/>
                <a:cs typeface="B Zar"/>
              </a:rPr>
              <a:t>ﻓ</a:t>
            </a: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ﺻ</a:t>
            </a:r>
            <a:r>
              <a:rPr sz="1300" spc="38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</a:t>
            </a:r>
            <a:r>
              <a:rPr sz="1300" spc="-9" dirty="0" smtClean="0">
                <a:latin typeface="B Zar"/>
                <a:cs typeface="B Zar"/>
              </a:rPr>
              <a:t>ﺣﺎ</a:t>
            </a:r>
            <a:r>
              <a:rPr sz="1300" spc="0" dirty="0" smtClean="0">
                <a:latin typeface="B Zar"/>
                <a:cs typeface="B Zar"/>
              </a:rPr>
              <a:t>ﺴﻣ</a:t>
            </a:r>
            <a:r>
              <a:rPr sz="1300" spc="35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ﻞﺑ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ﻘ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2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2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،</a:t>
            </a:r>
            <a:r>
              <a:rPr sz="1300" spc="8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-4" dirty="0" smtClean="0">
                <a:latin typeface="B Zar"/>
                <a:cs typeface="B Zar"/>
              </a:rPr>
              <a:t>را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-4" dirty="0" smtClean="0">
                <a:latin typeface="B Zar"/>
                <a:cs typeface="B Zar"/>
              </a:rPr>
              <a:t>ﻬ</a:t>
            </a:r>
            <a:r>
              <a:rPr sz="1300" spc="-9" dirty="0" smtClean="0">
                <a:latin typeface="B Zar"/>
                <a:cs typeface="B Zar"/>
              </a:rPr>
              <a:t>ﮕ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53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ﻌﻄﻗ</a:t>
            </a:r>
            <a:r>
              <a:rPr sz="1300" spc="2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</a:t>
            </a:r>
            <a:r>
              <a:rPr sz="1300" spc="-9" dirty="0" smtClean="0">
                <a:latin typeface="B Zar"/>
                <a:cs typeface="B Zar"/>
              </a:rPr>
              <a:t>ﺣﺎ</a:t>
            </a:r>
            <a:r>
              <a:rPr sz="1300" spc="0" dirty="0" smtClean="0">
                <a:latin typeface="B Zar"/>
                <a:cs typeface="B Zar"/>
              </a:rPr>
              <a:t>ﺴﻣ</a:t>
            </a:r>
            <a:r>
              <a:rPr sz="1300" spc="35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،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Times New Roman"/>
                <a:cs typeface="Times New Roman"/>
              </a:rPr>
              <a:t>"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ﺜﻟ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ﺛ</a:t>
            </a:r>
            <a:endParaRPr sz="1300">
              <a:latin typeface="B Zar"/>
              <a:cs typeface="B Zar"/>
            </a:endParaRPr>
          </a:p>
          <a:p>
            <a:pPr marR="13265" algn="r">
              <a:lnSpc>
                <a:spcPts val="1920"/>
              </a:lnSpc>
              <a:spcBef>
                <a:spcPts val="96"/>
              </a:spcBef>
            </a:pPr>
            <a:r>
              <a:rPr sz="1950" spc="0" baseline="7697" dirty="0" smtClean="0">
                <a:latin typeface="B Zar"/>
                <a:cs typeface="B Zar"/>
              </a:rPr>
              <a:t>.</a:t>
            </a:r>
            <a:r>
              <a:rPr sz="1950" spc="2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ﺖﺳا</a:t>
            </a:r>
            <a:endParaRPr sz="1300">
              <a:latin typeface="B Zar"/>
              <a:cs typeface="B Zar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01900" y="9179073"/>
            <a:ext cx="2806700" cy="279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3000" spc="0" baseline="4413" dirty="0" smtClean="0">
                <a:solidFill>
                  <a:srgbClr val="0000FF"/>
                </a:solidFill>
                <a:latin typeface="Courier New"/>
                <a:cs typeface="Courier New"/>
                <a:hlinkClick r:id="rId2"/>
              </a:rPr>
              <a:t>www.KormitPars.com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36237" y="1451157"/>
            <a:ext cx="409425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878543" y="3171067"/>
            <a:ext cx="19775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974549" y="5766438"/>
            <a:ext cx="28074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4249908" y="6137508"/>
            <a:ext cx="24974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object 72"/>
          <p:cNvSpPr/>
          <p:nvPr/>
        </p:nvSpPr>
        <p:spPr>
          <a:xfrm>
            <a:off x="1790395" y="3622227"/>
            <a:ext cx="839480" cy="0"/>
          </a:xfrm>
          <a:custGeom>
            <a:avLst/>
            <a:gdLst/>
            <a:ahLst/>
            <a:cxnLst/>
            <a:rect l="l" t="t" r="r" b="b"/>
            <a:pathLst>
              <a:path w="839480">
                <a:moveTo>
                  <a:pt x="0" y="0"/>
                </a:moveTo>
                <a:lnTo>
                  <a:pt x="839480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637038" y="3622227"/>
            <a:ext cx="812261" cy="0"/>
          </a:xfrm>
          <a:custGeom>
            <a:avLst/>
            <a:gdLst/>
            <a:ahLst/>
            <a:cxnLst/>
            <a:rect l="l" t="t" r="r" b="b"/>
            <a:pathLst>
              <a:path w="812261">
                <a:moveTo>
                  <a:pt x="0" y="0"/>
                </a:moveTo>
                <a:lnTo>
                  <a:pt x="812261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456462" y="3622227"/>
            <a:ext cx="828019" cy="0"/>
          </a:xfrm>
          <a:custGeom>
            <a:avLst/>
            <a:gdLst/>
            <a:ahLst/>
            <a:cxnLst/>
            <a:rect l="l" t="t" r="r" b="b"/>
            <a:pathLst>
              <a:path w="828019">
                <a:moveTo>
                  <a:pt x="0" y="0"/>
                </a:moveTo>
                <a:lnTo>
                  <a:pt x="828019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291644" y="3622227"/>
            <a:ext cx="828019" cy="0"/>
          </a:xfrm>
          <a:custGeom>
            <a:avLst/>
            <a:gdLst/>
            <a:ahLst/>
            <a:cxnLst/>
            <a:rect l="l" t="t" r="r" b="b"/>
            <a:pathLst>
              <a:path w="828019">
                <a:moveTo>
                  <a:pt x="0" y="0"/>
                </a:moveTo>
                <a:lnTo>
                  <a:pt x="828019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126827" y="3622227"/>
            <a:ext cx="846642" cy="0"/>
          </a:xfrm>
          <a:custGeom>
            <a:avLst/>
            <a:gdLst/>
            <a:ahLst/>
            <a:cxnLst/>
            <a:rect l="l" t="t" r="r" b="b"/>
            <a:pathLst>
              <a:path w="846642">
                <a:moveTo>
                  <a:pt x="0" y="0"/>
                </a:moveTo>
                <a:lnTo>
                  <a:pt x="846642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790395" y="4097837"/>
            <a:ext cx="839480" cy="0"/>
          </a:xfrm>
          <a:custGeom>
            <a:avLst/>
            <a:gdLst/>
            <a:ahLst/>
            <a:cxnLst/>
            <a:rect l="l" t="t" r="r" b="b"/>
            <a:pathLst>
              <a:path w="839480">
                <a:moveTo>
                  <a:pt x="0" y="0"/>
                </a:moveTo>
                <a:lnTo>
                  <a:pt x="839480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637038" y="4097837"/>
            <a:ext cx="812261" cy="0"/>
          </a:xfrm>
          <a:custGeom>
            <a:avLst/>
            <a:gdLst/>
            <a:ahLst/>
            <a:cxnLst/>
            <a:rect l="l" t="t" r="r" b="b"/>
            <a:pathLst>
              <a:path w="812261">
                <a:moveTo>
                  <a:pt x="0" y="0"/>
                </a:moveTo>
                <a:lnTo>
                  <a:pt x="812261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456462" y="4097837"/>
            <a:ext cx="828019" cy="0"/>
          </a:xfrm>
          <a:custGeom>
            <a:avLst/>
            <a:gdLst/>
            <a:ahLst/>
            <a:cxnLst/>
            <a:rect l="l" t="t" r="r" b="b"/>
            <a:pathLst>
              <a:path w="828019">
                <a:moveTo>
                  <a:pt x="0" y="0"/>
                </a:moveTo>
                <a:lnTo>
                  <a:pt x="828019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291644" y="4097837"/>
            <a:ext cx="828019" cy="0"/>
          </a:xfrm>
          <a:custGeom>
            <a:avLst/>
            <a:gdLst/>
            <a:ahLst/>
            <a:cxnLst/>
            <a:rect l="l" t="t" r="r" b="b"/>
            <a:pathLst>
              <a:path w="828019">
                <a:moveTo>
                  <a:pt x="0" y="0"/>
                </a:moveTo>
                <a:lnTo>
                  <a:pt x="828019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126827" y="4097837"/>
            <a:ext cx="846642" cy="0"/>
          </a:xfrm>
          <a:custGeom>
            <a:avLst/>
            <a:gdLst/>
            <a:ahLst/>
            <a:cxnLst/>
            <a:rect l="l" t="t" r="r" b="b"/>
            <a:pathLst>
              <a:path w="846642">
                <a:moveTo>
                  <a:pt x="0" y="0"/>
                </a:moveTo>
                <a:lnTo>
                  <a:pt x="846642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790395" y="4382917"/>
            <a:ext cx="839480" cy="0"/>
          </a:xfrm>
          <a:custGeom>
            <a:avLst/>
            <a:gdLst/>
            <a:ahLst/>
            <a:cxnLst/>
            <a:rect l="l" t="t" r="r" b="b"/>
            <a:pathLst>
              <a:path w="839480">
                <a:moveTo>
                  <a:pt x="0" y="0"/>
                </a:moveTo>
                <a:lnTo>
                  <a:pt x="839480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637038" y="4382917"/>
            <a:ext cx="812261" cy="0"/>
          </a:xfrm>
          <a:custGeom>
            <a:avLst/>
            <a:gdLst/>
            <a:ahLst/>
            <a:cxnLst/>
            <a:rect l="l" t="t" r="r" b="b"/>
            <a:pathLst>
              <a:path w="812261">
                <a:moveTo>
                  <a:pt x="0" y="0"/>
                </a:moveTo>
                <a:lnTo>
                  <a:pt x="812261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3456462" y="4382917"/>
            <a:ext cx="828019" cy="0"/>
          </a:xfrm>
          <a:custGeom>
            <a:avLst/>
            <a:gdLst/>
            <a:ahLst/>
            <a:cxnLst/>
            <a:rect l="l" t="t" r="r" b="b"/>
            <a:pathLst>
              <a:path w="828019">
                <a:moveTo>
                  <a:pt x="0" y="0"/>
                </a:moveTo>
                <a:lnTo>
                  <a:pt x="828019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291644" y="4382917"/>
            <a:ext cx="828019" cy="0"/>
          </a:xfrm>
          <a:custGeom>
            <a:avLst/>
            <a:gdLst/>
            <a:ahLst/>
            <a:cxnLst/>
            <a:rect l="l" t="t" r="r" b="b"/>
            <a:pathLst>
              <a:path w="828019">
                <a:moveTo>
                  <a:pt x="0" y="0"/>
                </a:moveTo>
                <a:lnTo>
                  <a:pt x="828019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786813" y="3620079"/>
            <a:ext cx="0" cy="1600169"/>
          </a:xfrm>
          <a:custGeom>
            <a:avLst/>
            <a:gdLst/>
            <a:ahLst/>
            <a:cxnLst/>
            <a:rect l="l" t="t" r="r" b="b"/>
            <a:pathLst>
              <a:path h="1600169">
                <a:moveTo>
                  <a:pt x="0" y="0"/>
                </a:moveTo>
                <a:lnTo>
                  <a:pt x="0" y="1600169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790395" y="5218099"/>
            <a:ext cx="839480" cy="0"/>
          </a:xfrm>
          <a:custGeom>
            <a:avLst/>
            <a:gdLst/>
            <a:ahLst/>
            <a:cxnLst/>
            <a:rect l="l" t="t" r="r" b="b"/>
            <a:pathLst>
              <a:path w="839480">
                <a:moveTo>
                  <a:pt x="0" y="0"/>
                </a:moveTo>
                <a:lnTo>
                  <a:pt x="839480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633456" y="3620079"/>
            <a:ext cx="0" cy="1600169"/>
          </a:xfrm>
          <a:custGeom>
            <a:avLst/>
            <a:gdLst/>
            <a:ahLst/>
            <a:cxnLst/>
            <a:rect l="l" t="t" r="r" b="b"/>
            <a:pathLst>
              <a:path h="1600169">
                <a:moveTo>
                  <a:pt x="0" y="0"/>
                </a:moveTo>
                <a:lnTo>
                  <a:pt x="0" y="1600169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637038" y="5218099"/>
            <a:ext cx="812261" cy="0"/>
          </a:xfrm>
          <a:custGeom>
            <a:avLst/>
            <a:gdLst/>
            <a:ahLst/>
            <a:cxnLst/>
            <a:rect l="l" t="t" r="r" b="b"/>
            <a:pathLst>
              <a:path w="812261">
                <a:moveTo>
                  <a:pt x="0" y="0"/>
                </a:moveTo>
                <a:lnTo>
                  <a:pt x="812261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3452880" y="3620079"/>
            <a:ext cx="0" cy="1600169"/>
          </a:xfrm>
          <a:custGeom>
            <a:avLst/>
            <a:gdLst/>
            <a:ahLst/>
            <a:cxnLst/>
            <a:rect l="l" t="t" r="r" b="b"/>
            <a:pathLst>
              <a:path h="1600169">
                <a:moveTo>
                  <a:pt x="0" y="0"/>
                </a:moveTo>
                <a:lnTo>
                  <a:pt x="0" y="1600169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3456462" y="5218099"/>
            <a:ext cx="828019" cy="0"/>
          </a:xfrm>
          <a:custGeom>
            <a:avLst/>
            <a:gdLst/>
            <a:ahLst/>
            <a:cxnLst/>
            <a:rect l="l" t="t" r="r" b="b"/>
            <a:pathLst>
              <a:path w="828019">
                <a:moveTo>
                  <a:pt x="0" y="0"/>
                </a:moveTo>
                <a:lnTo>
                  <a:pt x="828019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288063" y="3620079"/>
            <a:ext cx="0" cy="1600169"/>
          </a:xfrm>
          <a:custGeom>
            <a:avLst/>
            <a:gdLst/>
            <a:ahLst/>
            <a:cxnLst/>
            <a:rect l="l" t="t" r="r" b="b"/>
            <a:pathLst>
              <a:path h="1600169">
                <a:moveTo>
                  <a:pt x="0" y="0"/>
                </a:moveTo>
                <a:lnTo>
                  <a:pt x="0" y="1600169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291644" y="5218099"/>
            <a:ext cx="828019" cy="0"/>
          </a:xfrm>
          <a:custGeom>
            <a:avLst/>
            <a:gdLst/>
            <a:ahLst/>
            <a:cxnLst/>
            <a:rect l="l" t="t" r="r" b="b"/>
            <a:pathLst>
              <a:path w="828019">
                <a:moveTo>
                  <a:pt x="0" y="0"/>
                </a:moveTo>
                <a:lnTo>
                  <a:pt x="828019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123245" y="3620079"/>
            <a:ext cx="0" cy="1600169"/>
          </a:xfrm>
          <a:custGeom>
            <a:avLst/>
            <a:gdLst/>
            <a:ahLst/>
            <a:cxnLst/>
            <a:rect l="l" t="t" r="r" b="b"/>
            <a:pathLst>
              <a:path h="1600169">
                <a:moveTo>
                  <a:pt x="0" y="0"/>
                </a:moveTo>
                <a:lnTo>
                  <a:pt x="0" y="1600169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126827" y="5218099"/>
            <a:ext cx="846642" cy="0"/>
          </a:xfrm>
          <a:custGeom>
            <a:avLst/>
            <a:gdLst/>
            <a:ahLst/>
            <a:cxnLst/>
            <a:rect l="l" t="t" r="r" b="b"/>
            <a:pathLst>
              <a:path w="846642">
                <a:moveTo>
                  <a:pt x="0" y="0"/>
                </a:moveTo>
                <a:lnTo>
                  <a:pt x="846642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5977051" y="3620079"/>
            <a:ext cx="0" cy="1600169"/>
          </a:xfrm>
          <a:custGeom>
            <a:avLst/>
            <a:gdLst/>
            <a:ahLst/>
            <a:cxnLst/>
            <a:rect l="l" t="t" r="r" b="b"/>
            <a:pathLst>
              <a:path h="1600169">
                <a:moveTo>
                  <a:pt x="0" y="0"/>
                </a:moveTo>
                <a:lnTo>
                  <a:pt x="0" y="1600169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790395" y="5501746"/>
            <a:ext cx="853805" cy="0"/>
          </a:xfrm>
          <a:custGeom>
            <a:avLst/>
            <a:gdLst/>
            <a:ahLst/>
            <a:cxnLst/>
            <a:rect l="l" t="t" r="r" b="b"/>
            <a:pathLst>
              <a:path w="853805">
                <a:moveTo>
                  <a:pt x="0" y="0"/>
                </a:moveTo>
                <a:lnTo>
                  <a:pt x="853805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651363" y="5501746"/>
            <a:ext cx="790773" cy="0"/>
          </a:xfrm>
          <a:custGeom>
            <a:avLst/>
            <a:gdLst/>
            <a:ahLst/>
            <a:cxnLst/>
            <a:rect l="l" t="t" r="r" b="b"/>
            <a:pathLst>
              <a:path w="790773">
                <a:moveTo>
                  <a:pt x="0" y="0"/>
                </a:moveTo>
                <a:lnTo>
                  <a:pt x="790773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449299" y="5501746"/>
            <a:ext cx="809396" cy="0"/>
          </a:xfrm>
          <a:custGeom>
            <a:avLst/>
            <a:gdLst/>
            <a:ahLst/>
            <a:cxnLst/>
            <a:rect l="l" t="t" r="r" b="b"/>
            <a:pathLst>
              <a:path w="809396">
                <a:moveTo>
                  <a:pt x="0" y="0"/>
                </a:moveTo>
                <a:lnTo>
                  <a:pt x="809396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265858" y="5501746"/>
            <a:ext cx="881024" cy="0"/>
          </a:xfrm>
          <a:custGeom>
            <a:avLst/>
            <a:gdLst/>
            <a:ahLst/>
            <a:cxnLst/>
            <a:rect l="l" t="t" r="r" b="b"/>
            <a:pathLst>
              <a:path w="881024">
                <a:moveTo>
                  <a:pt x="0" y="0"/>
                </a:moveTo>
                <a:lnTo>
                  <a:pt x="881024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154045" y="5501746"/>
            <a:ext cx="819424" cy="0"/>
          </a:xfrm>
          <a:custGeom>
            <a:avLst/>
            <a:gdLst/>
            <a:ahLst/>
            <a:cxnLst/>
            <a:rect l="l" t="t" r="r" b="b"/>
            <a:pathLst>
              <a:path w="819424">
                <a:moveTo>
                  <a:pt x="0" y="0"/>
                </a:moveTo>
                <a:lnTo>
                  <a:pt x="819424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790395" y="5978789"/>
            <a:ext cx="853805" cy="0"/>
          </a:xfrm>
          <a:custGeom>
            <a:avLst/>
            <a:gdLst/>
            <a:ahLst/>
            <a:cxnLst/>
            <a:rect l="l" t="t" r="r" b="b"/>
            <a:pathLst>
              <a:path w="853805">
                <a:moveTo>
                  <a:pt x="0" y="0"/>
                </a:moveTo>
                <a:lnTo>
                  <a:pt x="853805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651363" y="5978789"/>
            <a:ext cx="790773" cy="0"/>
          </a:xfrm>
          <a:custGeom>
            <a:avLst/>
            <a:gdLst/>
            <a:ahLst/>
            <a:cxnLst/>
            <a:rect l="l" t="t" r="r" b="b"/>
            <a:pathLst>
              <a:path w="790773">
                <a:moveTo>
                  <a:pt x="0" y="0"/>
                </a:moveTo>
                <a:lnTo>
                  <a:pt x="790773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449299" y="5978789"/>
            <a:ext cx="809396" cy="0"/>
          </a:xfrm>
          <a:custGeom>
            <a:avLst/>
            <a:gdLst/>
            <a:ahLst/>
            <a:cxnLst/>
            <a:rect l="l" t="t" r="r" b="b"/>
            <a:pathLst>
              <a:path w="809396">
                <a:moveTo>
                  <a:pt x="0" y="0"/>
                </a:moveTo>
                <a:lnTo>
                  <a:pt x="809396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265858" y="5978789"/>
            <a:ext cx="881024" cy="0"/>
          </a:xfrm>
          <a:custGeom>
            <a:avLst/>
            <a:gdLst/>
            <a:ahLst/>
            <a:cxnLst/>
            <a:rect l="l" t="t" r="r" b="b"/>
            <a:pathLst>
              <a:path w="881024">
                <a:moveTo>
                  <a:pt x="0" y="0"/>
                </a:moveTo>
                <a:lnTo>
                  <a:pt x="881024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154045" y="5978789"/>
            <a:ext cx="819424" cy="0"/>
          </a:xfrm>
          <a:custGeom>
            <a:avLst/>
            <a:gdLst/>
            <a:ahLst/>
            <a:cxnLst/>
            <a:rect l="l" t="t" r="r" b="b"/>
            <a:pathLst>
              <a:path w="819424">
                <a:moveTo>
                  <a:pt x="0" y="0"/>
                </a:moveTo>
                <a:lnTo>
                  <a:pt x="819424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790395" y="6411422"/>
            <a:ext cx="853805" cy="0"/>
          </a:xfrm>
          <a:custGeom>
            <a:avLst/>
            <a:gdLst/>
            <a:ahLst/>
            <a:cxnLst/>
            <a:rect l="l" t="t" r="r" b="b"/>
            <a:pathLst>
              <a:path w="853805">
                <a:moveTo>
                  <a:pt x="0" y="0"/>
                </a:moveTo>
                <a:lnTo>
                  <a:pt x="853805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651363" y="6411422"/>
            <a:ext cx="790773" cy="0"/>
          </a:xfrm>
          <a:custGeom>
            <a:avLst/>
            <a:gdLst/>
            <a:ahLst/>
            <a:cxnLst/>
            <a:rect l="l" t="t" r="r" b="b"/>
            <a:pathLst>
              <a:path w="790773">
                <a:moveTo>
                  <a:pt x="0" y="0"/>
                </a:moveTo>
                <a:lnTo>
                  <a:pt x="790773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449299" y="6411422"/>
            <a:ext cx="809396" cy="0"/>
          </a:xfrm>
          <a:custGeom>
            <a:avLst/>
            <a:gdLst/>
            <a:ahLst/>
            <a:cxnLst/>
            <a:rect l="l" t="t" r="r" b="b"/>
            <a:pathLst>
              <a:path w="809396">
                <a:moveTo>
                  <a:pt x="0" y="0"/>
                </a:moveTo>
                <a:lnTo>
                  <a:pt x="809396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265858" y="6411422"/>
            <a:ext cx="881024" cy="0"/>
          </a:xfrm>
          <a:custGeom>
            <a:avLst/>
            <a:gdLst/>
            <a:ahLst/>
            <a:cxnLst/>
            <a:rect l="l" t="t" r="r" b="b"/>
            <a:pathLst>
              <a:path w="881024">
                <a:moveTo>
                  <a:pt x="0" y="0"/>
                </a:moveTo>
                <a:lnTo>
                  <a:pt x="881024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790395" y="6938604"/>
            <a:ext cx="853805" cy="0"/>
          </a:xfrm>
          <a:custGeom>
            <a:avLst/>
            <a:gdLst/>
            <a:ahLst/>
            <a:cxnLst/>
            <a:rect l="l" t="t" r="r" b="b"/>
            <a:pathLst>
              <a:path w="853805">
                <a:moveTo>
                  <a:pt x="0" y="0"/>
                </a:moveTo>
                <a:lnTo>
                  <a:pt x="853805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651363" y="6938604"/>
            <a:ext cx="790773" cy="0"/>
          </a:xfrm>
          <a:custGeom>
            <a:avLst/>
            <a:gdLst/>
            <a:ahLst/>
            <a:cxnLst/>
            <a:rect l="l" t="t" r="r" b="b"/>
            <a:pathLst>
              <a:path w="790773">
                <a:moveTo>
                  <a:pt x="0" y="0"/>
                </a:moveTo>
                <a:lnTo>
                  <a:pt x="790773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449299" y="6938604"/>
            <a:ext cx="809396" cy="0"/>
          </a:xfrm>
          <a:custGeom>
            <a:avLst/>
            <a:gdLst/>
            <a:ahLst/>
            <a:cxnLst/>
            <a:rect l="l" t="t" r="r" b="b"/>
            <a:pathLst>
              <a:path w="809396">
                <a:moveTo>
                  <a:pt x="0" y="0"/>
                </a:moveTo>
                <a:lnTo>
                  <a:pt x="809396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265858" y="6938604"/>
            <a:ext cx="881024" cy="0"/>
          </a:xfrm>
          <a:custGeom>
            <a:avLst/>
            <a:gdLst/>
            <a:ahLst/>
            <a:cxnLst/>
            <a:rect l="l" t="t" r="r" b="b"/>
            <a:pathLst>
              <a:path w="881024">
                <a:moveTo>
                  <a:pt x="0" y="0"/>
                </a:moveTo>
                <a:lnTo>
                  <a:pt x="881024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786813" y="5499597"/>
            <a:ext cx="0" cy="2474031"/>
          </a:xfrm>
          <a:custGeom>
            <a:avLst/>
            <a:gdLst/>
            <a:ahLst/>
            <a:cxnLst/>
            <a:rect l="l" t="t" r="r" b="b"/>
            <a:pathLst>
              <a:path h="2474031">
                <a:moveTo>
                  <a:pt x="0" y="0"/>
                </a:moveTo>
                <a:lnTo>
                  <a:pt x="0" y="2474031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790395" y="7971479"/>
            <a:ext cx="853805" cy="0"/>
          </a:xfrm>
          <a:custGeom>
            <a:avLst/>
            <a:gdLst/>
            <a:ahLst/>
            <a:cxnLst/>
            <a:rect l="l" t="t" r="r" b="b"/>
            <a:pathLst>
              <a:path w="853805">
                <a:moveTo>
                  <a:pt x="0" y="0"/>
                </a:moveTo>
                <a:lnTo>
                  <a:pt x="853805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647782" y="5499597"/>
            <a:ext cx="0" cy="2474031"/>
          </a:xfrm>
          <a:custGeom>
            <a:avLst/>
            <a:gdLst/>
            <a:ahLst/>
            <a:cxnLst/>
            <a:rect l="l" t="t" r="r" b="b"/>
            <a:pathLst>
              <a:path h="2474031">
                <a:moveTo>
                  <a:pt x="0" y="0"/>
                </a:moveTo>
                <a:lnTo>
                  <a:pt x="0" y="2474031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651363" y="7971479"/>
            <a:ext cx="790773" cy="0"/>
          </a:xfrm>
          <a:custGeom>
            <a:avLst/>
            <a:gdLst/>
            <a:ahLst/>
            <a:cxnLst/>
            <a:rect l="l" t="t" r="r" b="b"/>
            <a:pathLst>
              <a:path w="790773">
                <a:moveTo>
                  <a:pt x="0" y="0"/>
                </a:moveTo>
                <a:lnTo>
                  <a:pt x="790773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445718" y="5499597"/>
            <a:ext cx="0" cy="2474031"/>
          </a:xfrm>
          <a:custGeom>
            <a:avLst/>
            <a:gdLst/>
            <a:ahLst/>
            <a:cxnLst/>
            <a:rect l="l" t="t" r="r" b="b"/>
            <a:pathLst>
              <a:path h="2474031">
                <a:moveTo>
                  <a:pt x="0" y="0"/>
                </a:moveTo>
                <a:lnTo>
                  <a:pt x="0" y="2474031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449299" y="7971479"/>
            <a:ext cx="809396" cy="0"/>
          </a:xfrm>
          <a:custGeom>
            <a:avLst/>
            <a:gdLst/>
            <a:ahLst/>
            <a:cxnLst/>
            <a:rect l="l" t="t" r="r" b="b"/>
            <a:pathLst>
              <a:path w="809396">
                <a:moveTo>
                  <a:pt x="0" y="0"/>
                </a:moveTo>
                <a:lnTo>
                  <a:pt x="809396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262277" y="5499597"/>
            <a:ext cx="0" cy="2474031"/>
          </a:xfrm>
          <a:custGeom>
            <a:avLst/>
            <a:gdLst/>
            <a:ahLst/>
            <a:cxnLst/>
            <a:rect l="l" t="t" r="r" b="b"/>
            <a:pathLst>
              <a:path h="2474031">
                <a:moveTo>
                  <a:pt x="0" y="0"/>
                </a:moveTo>
                <a:lnTo>
                  <a:pt x="0" y="2474031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265858" y="7971479"/>
            <a:ext cx="881024" cy="0"/>
          </a:xfrm>
          <a:custGeom>
            <a:avLst/>
            <a:gdLst/>
            <a:ahLst/>
            <a:cxnLst/>
            <a:rect l="l" t="t" r="r" b="b"/>
            <a:pathLst>
              <a:path w="881024">
                <a:moveTo>
                  <a:pt x="0" y="0"/>
                </a:moveTo>
                <a:lnTo>
                  <a:pt x="881024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150464" y="5499597"/>
            <a:ext cx="0" cy="2474031"/>
          </a:xfrm>
          <a:custGeom>
            <a:avLst/>
            <a:gdLst/>
            <a:ahLst/>
            <a:cxnLst/>
            <a:rect l="l" t="t" r="r" b="b"/>
            <a:pathLst>
              <a:path h="2474031">
                <a:moveTo>
                  <a:pt x="0" y="0"/>
                </a:moveTo>
                <a:lnTo>
                  <a:pt x="0" y="2474031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154045" y="7971479"/>
            <a:ext cx="819424" cy="0"/>
          </a:xfrm>
          <a:custGeom>
            <a:avLst/>
            <a:gdLst/>
            <a:ahLst/>
            <a:cxnLst/>
            <a:rect l="l" t="t" r="r" b="b"/>
            <a:pathLst>
              <a:path w="819424">
                <a:moveTo>
                  <a:pt x="0" y="0"/>
                </a:moveTo>
                <a:lnTo>
                  <a:pt x="819424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977051" y="5499597"/>
            <a:ext cx="0" cy="2474031"/>
          </a:xfrm>
          <a:custGeom>
            <a:avLst/>
            <a:gdLst/>
            <a:ahLst/>
            <a:cxnLst/>
            <a:rect l="l" t="t" r="r" b="b"/>
            <a:pathLst>
              <a:path h="2474031">
                <a:moveTo>
                  <a:pt x="0" y="0"/>
                </a:moveTo>
                <a:lnTo>
                  <a:pt x="0" y="2474031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2501900" y="743987"/>
            <a:ext cx="2806700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3000" spc="0" baseline="4413" dirty="0" smtClean="0">
                <a:solidFill>
                  <a:srgbClr val="0000FF"/>
                </a:solidFill>
                <a:latin typeface="Courier New"/>
                <a:cs typeface="Courier New"/>
                <a:hlinkClick r:id="rId2"/>
              </a:rPr>
              <a:t>www.KormitPars.com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822195" y="1424920"/>
            <a:ext cx="4181471" cy="1989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5"/>
              </a:lnSpc>
              <a:tabLst>
                <a:tab pos="4140200" algn="l"/>
              </a:tabLst>
            </a:pPr>
            <a:r>
              <a:rPr sz="1650" u="sng" spc="-54" baseline="13176" dirty="0" smtClean="0">
                <a:latin typeface="Times New Roman"/>
                <a:cs typeface="Times New Roman"/>
              </a:rPr>
              <a:t> </a:t>
            </a:r>
            <a:r>
              <a:rPr sz="1650" u="sng" spc="4" baseline="13176" dirty="0" smtClean="0">
                <a:latin typeface="Times New Roman"/>
                <a:cs typeface="Times New Roman"/>
              </a:rPr>
              <a:t>١</a:t>
            </a:r>
            <a:r>
              <a:rPr sz="1650" u="sng" spc="0" baseline="13176" dirty="0" smtClean="0">
                <a:latin typeface="Times New Roman"/>
                <a:cs typeface="Times New Roman"/>
              </a:rPr>
              <a:t>٣                                                                 </a:t>
            </a:r>
            <a:r>
              <a:rPr sz="1650" u="sng" spc="89" baseline="13176" dirty="0" smtClean="0">
                <a:latin typeface="Times New Roman"/>
                <a:cs typeface="Times New Roman"/>
              </a:rPr>
              <a:t> </a:t>
            </a:r>
            <a:r>
              <a:rPr sz="1650" u="sng" spc="9" baseline="9097" dirty="0" smtClean="0">
                <a:latin typeface="B Zar"/>
                <a:cs typeface="B Zar"/>
              </a:rPr>
              <a:t>ر</a:t>
            </a:r>
            <a:r>
              <a:rPr sz="1650" u="sng" spc="0" baseline="9097" dirty="0" smtClean="0">
                <a:latin typeface="B Zar"/>
                <a:cs typeface="B Zar"/>
              </a:rPr>
              <a:t>ﺎ</a:t>
            </a:r>
            <a:r>
              <a:rPr sz="1650" u="sng" spc="-9" baseline="9097" dirty="0" smtClean="0">
                <a:latin typeface="B Zar"/>
                <a:cs typeface="B Zar"/>
              </a:rPr>
              <a:t>ﺸ</a:t>
            </a:r>
            <a:r>
              <a:rPr sz="1650" u="sng" spc="0" baseline="9097" dirty="0" smtClean="0">
                <a:latin typeface="B Zar"/>
                <a:cs typeface="B Zar"/>
              </a:rPr>
              <a:t>ﻓ</a:t>
            </a:r>
            <a:r>
              <a:rPr sz="1650" u="sng" spc="14" baseline="9097" dirty="0" smtClean="0">
                <a:latin typeface="B Zar"/>
                <a:cs typeface="B Zar"/>
              </a:rPr>
              <a:t> </a:t>
            </a:r>
            <a:r>
              <a:rPr sz="1650" u="sng" spc="0" baseline="9097" dirty="0" smtClean="0">
                <a:latin typeface="B Zar"/>
                <a:cs typeface="B Zar"/>
              </a:rPr>
              <a:t>رد</a:t>
            </a:r>
            <a:r>
              <a:rPr sz="1650" u="sng" spc="-4" baseline="9097" dirty="0" smtClean="0">
                <a:latin typeface="B Zar"/>
                <a:cs typeface="B Zar"/>
              </a:rPr>
              <a:t> </a:t>
            </a:r>
            <a:r>
              <a:rPr sz="1650" u="sng" spc="4" baseline="9097" dirty="0" smtClean="0">
                <a:latin typeface="B Zar"/>
                <a:cs typeface="B Zar"/>
              </a:rPr>
              <a:t>ء</a:t>
            </a:r>
            <a:r>
              <a:rPr sz="1650" u="sng" spc="-4" baseline="9097" dirty="0" smtClean="0">
                <a:latin typeface="B Zar"/>
                <a:cs typeface="B Zar"/>
              </a:rPr>
              <a:t>ﻼ</a:t>
            </a:r>
            <a:r>
              <a:rPr sz="1650" u="sng" spc="9" baseline="9097" dirty="0" smtClean="0">
                <a:latin typeface="B Zar"/>
                <a:cs typeface="B Zar"/>
              </a:rPr>
              <a:t>ﻋ</a:t>
            </a:r>
            <a:r>
              <a:rPr sz="1650" u="sng" spc="0" baseline="9097" dirty="0" smtClean="0">
                <a:latin typeface="B Zar"/>
                <a:cs typeface="B Zar"/>
              </a:rPr>
              <a:t>ا</a:t>
            </a:r>
            <a:r>
              <a:rPr sz="1650" u="sng" spc="-4" baseline="9097" dirty="0" smtClean="0">
                <a:latin typeface="B Zar"/>
                <a:cs typeface="B Zar"/>
              </a:rPr>
              <a:t> </a:t>
            </a:r>
            <a:r>
              <a:rPr sz="1650" u="sng" spc="0" baseline="9097" dirty="0" smtClean="0">
                <a:latin typeface="B Zar"/>
                <a:cs typeface="B Zar"/>
              </a:rPr>
              <a:t>دﻻ</a:t>
            </a:r>
            <a:r>
              <a:rPr sz="1650" u="sng" spc="-4" baseline="9097" dirty="0" smtClean="0">
                <a:latin typeface="B Zar"/>
                <a:cs typeface="B Zar"/>
              </a:rPr>
              <a:t>ﻮ</a:t>
            </a:r>
            <a:r>
              <a:rPr sz="1650" u="sng" spc="0" baseline="9097" dirty="0" smtClean="0">
                <a:latin typeface="B Zar"/>
                <a:cs typeface="B Zar"/>
              </a:rPr>
              <a:t>ﻓ </a:t>
            </a:r>
            <a:r>
              <a:rPr sz="1650" u="sng" spc="14" baseline="9097" dirty="0" smtClean="0">
                <a:latin typeface="B Zar"/>
                <a:cs typeface="B Zar"/>
              </a:rPr>
              <a:t> </a:t>
            </a:r>
            <a:r>
              <a:rPr sz="1650" u="sng" spc="-4" baseline="9097" dirty="0" smtClean="0">
                <a:latin typeface="B Zar"/>
                <a:cs typeface="B Zar"/>
              </a:rPr>
              <a:t>ﻪ</a:t>
            </a:r>
            <a:r>
              <a:rPr sz="1650" u="sng" spc="14" baseline="9097" dirty="0" smtClean="0">
                <a:latin typeface="B Zar"/>
                <a:cs typeface="B Zar"/>
              </a:rPr>
              <a:t>ﺒ</a:t>
            </a:r>
            <a:r>
              <a:rPr sz="1650" u="sng" spc="-4" baseline="9097" dirty="0" smtClean="0">
                <a:latin typeface="B Zar"/>
                <a:cs typeface="B Zar"/>
              </a:rPr>
              <a:t>ﺳ</a:t>
            </a:r>
            <a:r>
              <a:rPr sz="1650" u="sng" spc="0" baseline="9097" dirty="0" smtClean="0">
                <a:latin typeface="B Zar"/>
                <a:cs typeface="B Zar"/>
              </a:rPr>
              <a:t>ﺎﺤﻣ</a:t>
            </a:r>
            <a:r>
              <a:rPr sz="1650" u="sng" spc="-4" baseline="9097" dirty="0" smtClean="0">
                <a:latin typeface="B Zar"/>
                <a:cs typeface="B Zar"/>
              </a:rPr>
              <a:t> </a:t>
            </a:r>
            <a:r>
              <a:rPr sz="1650" u="sng" spc="9" baseline="9097" dirty="0" smtClean="0">
                <a:latin typeface="B Zar"/>
                <a:cs typeface="B Zar"/>
              </a:rPr>
              <a:t>ر</a:t>
            </a:r>
            <a:r>
              <a:rPr sz="1650" u="sng" spc="0" baseline="9097" dirty="0" smtClean="0">
                <a:latin typeface="B Zar"/>
                <a:cs typeface="B Zar"/>
              </a:rPr>
              <a:t>د</a:t>
            </a:r>
            <a:r>
              <a:rPr sz="1650" u="sng" spc="-4" baseline="9097" dirty="0" smtClean="0">
                <a:latin typeface="B Zar"/>
                <a:cs typeface="B Zar"/>
              </a:rPr>
              <a:t> </a:t>
            </a:r>
            <a:r>
              <a:rPr sz="1650" u="sng" spc="9" baseline="9097" dirty="0" smtClean="0">
                <a:latin typeface="B Zar"/>
                <a:cs typeface="B Zar"/>
              </a:rPr>
              <a:t>ﯽ</a:t>
            </a:r>
            <a:r>
              <a:rPr sz="1650" u="sng" spc="0" baseline="9097" dirty="0" smtClean="0">
                <a:latin typeface="B Zar"/>
                <a:cs typeface="B Zar"/>
              </a:rPr>
              <a:t>ﺜﺤﺑ 	</a:t>
            </a:r>
            <a:endParaRPr sz="1100">
              <a:latin typeface="B Zar"/>
              <a:cs typeface="B Zar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979686" y="1957944"/>
            <a:ext cx="3947277" cy="1349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4092" algn="r">
              <a:lnSpc>
                <a:spcPts val="2125"/>
              </a:lnSpc>
              <a:spcBef>
                <a:spcPts val="106"/>
              </a:spcBef>
            </a:pPr>
            <a:r>
              <a:rPr sz="2550" b="1" spc="0" baseline="12420" dirty="0" smtClean="0">
                <a:latin typeface="B Zar"/>
                <a:cs typeface="B Zar"/>
              </a:rPr>
              <a:t>:</a:t>
            </a:r>
            <a:r>
              <a:rPr sz="2550" b="1" spc="-3" baseline="12420" dirty="0" smtClean="0">
                <a:latin typeface="B Zar"/>
                <a:cs typeface="B Zar"/>
              </a:rPr>
              <a:t> </a:t>
            </a:r>
            <a:r>
              <a:rPr sz="2550" b="1" spc="-4" baseline="12420" dirty="0" smtClean="0">
                <a:latin typeface="B Zar"/>
                <a:cs typeface="B Zar"/>
              </a:rPr>
              <a:t>ي</a:t>
            </a:r>
            <a:r>
              <a:rPr sz="2550" b="1" spc="4" baseline="12420" dirty="0" smtClean="0">
                <a:latin typeface="B Zar"/>
                <a:cs typeface="B Zar"/>
              </a:rPr>
              <a:t>ﺮ</a:t>
            </a:r>
            <a:r>
              <a:rPr sz="2550" b="1" spc="-4" baseline="12420" dirty="0" smtClean="0">
                <a:latin typeface="B Zar"/>
                <a:cs typeface="B Zar"/>
              </a:rPr>
              <a:t>ﯿ</a:t>
            </a:r>
            <a:r>
              <a:rPr sz="2550" b="1" spc="0" baseline="12420" dirty="0" smtClean="0">
                <a:latin typeface="B Zar"/>
                <a:cs typeface="B Zar"/>
              </a:rPr>
              <a:t>ﮔ</a:t>
            </a:r>
            <a:r>
              <a:rPr sz="2550" b="1" spc="-25" baseline="12420" dirty="0" smtClean="0">
                <a:latin typeface="B Zar"/>
                <a:cs typeface="B Zar"/>
              </a:rPr>
              <a:t> </a:t>
            </a:r>
            <a:r>
              <a:rPr sz="2550" b="1" spc="4" baseline="12420" dirty="0" smtClean="0">
                <a:latin typeface="B Zar"/>
                <a:cs typeface="B Zar"/>
              </a:rPr>
              <a:t>ﻪ</a:t>
            </a:r>
            <a:r>
              <a:rPr sz="2550" b="1" spc="-4" baseline="12420" dirty="0" smtClean="0">
                <a:latin typeface="B Zar"/>
                <a:cs typeface="B Zar"/>
              </a:rPr>
              <a:t>ﺠ</a:t>
            </a:r>
            <a:r>
              <a:rPr sz="2550" b="1" spc="4" baseline="12420" dirty="0" smtClean="0">
                <a:latin typeface="B Zar"/>
                <a:cs typeface="B Zar"/>
              </a:rPr>
              <a:t>ﯿ</a:t>
            </a:r>
            <a:r>
              <a:rPr sz="2550" b="1" spc="-4" baseline="12420" dirty="0" smtClean="0">
                <a:latin typeface="B Zar"/>
                <a:cs typeface="B Zar"/>
              </a:rPr>
              <a:t>ﺘ</a:t>
            </a:r>
            <a:r>
              <a:rPr sz="2550" b="1" spc="0" baseline="12420" dirty="0" smtClean="0">
                <a:latin typeface="B Zar"/>
                <a:cs typeface="B Zar"/>
              </a:rPr>
              <a:t>ﻧ</a:t>
            </a:r>
            <a:endParaRPr sz="1700">
              <a:latin typeface="B Zar"/>
              <a:cs typeface="B Zar"/>
            </a:endParaRPr>
          </a:p>
          <a:p>
            <a:pPr marR="13629" algn="r">
              <a:lnSpc>
                <a:spcPct val="138793"/>
              </a:lnSpc>
            </a:pPr>
            <a:r>
              <a:rPr sz="1300" spc="9" dirty="0" smtClean="0">
                <a:latin typeface="B Zar"/>
                <a:cs typeface="B Zar"/>
              </a:rPr>
              <a:t>ﻞ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ﻗ</a:t>
            </a:r>
            <a:r>
              <a:rPr sz="1300" spc="20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ﺎﻫ</a:t>
            </a:r>
            <a:r>
              <a:rPr sz="1300" spc="7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ﺣ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0" dirty="0" smtClean="0">
                <a:latin typeface="B Zar"/>
                <a:cs typeface="B Zar"/>
              </a:rPr>
              <a:t>ﺮﻃ</a:t>
            </a:r>
            <a:r>
              <a:rPr sz="1300" spc="32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ﻣﺎ</a:t>
            </a:r>
            <a:r>
              <a:rPr sz="1300" spc="-4" dirty="0" smtClean="0">
                <a:latin typeface="B Zar"/>
                <a:cs typeface="B Zar"/>
              </a:rPr>
              <a:t>ﻤ</a:t>
            </a:r>
            <a:r>
              <a:rPr sz="1300" spc="9" dirty="0" smtClean="0">
                <a:latin typeface="B Zar"/>
                <a:cs typeface="B Zar"/>
              </a:rPr>
              <a:t>ﺗ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37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Times New Roman"/>
                <a:cs typeface="Times New Roman"/>
              </a:rPr>
              <a:t>"</a:t>
            </a:r>
            <a:r>
              <a:rPr sz="1300" spc="0" dirty="0" smtClean="0">
                <a:latin typeface="B Zar"/>
                <a:cs typeface="B Zar"/>
              </a:rPr>
              <a:t>ﺎ</a:t>
            </a:r>
            <a:r>
              <a:rPr sz="1300" spc="9" dirty="0" smtClean="0">
                <a:latin typeface="B Zar"/>
                <a:cs typeface="B Zar"/>
              </a:rPr>
              <a:t>ﺒ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9" dirty="0" smtClean="0">
                <a:latin typeface="B Zar"/>
                <a:cs typeface="B Zar"/>
              </a:rPr>
              <a:t>ﻘ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30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ﺸﺸﮐ</a:t>
            </a:r>
            <a:r>
              <a:rPr sz="1300" spc="21" dirty="0" smtClean="0">
                <a:latin typeface="B Zar"/>
                <a:cs typeface="B Zar"/>
              </a:rPr>
              <a:t> </a:t>
            </a:r>
            <a:r>
              <a:rPr sz="1300" spc="9" dirty="0" smtClean="0">
                <a:latin typeface="B Zar"/>
                <a:cs typeface="B Zar"/>
              </a:rPr>
              <a:t>ت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9" dirty="0" smtClean="0">
                <a:latin typeface="B Zar"/>
                <a:cs typeface="B Zar"/>
              </a:rPr>
              <a:t>ﻌ</a:t>
            </a:r>
            <a:r>
              <a:rPr sz="1300" spc="0" dirty="0" smtClean="0">
                <a:latin typeface="B Zar"/>
                <a:cs typeface="B Zar"/>
              </a:rPr>
              <a:t>ﻄﻗ</a:t>
            </a:r>
            <a:r>
              <a:rPr sz="1300" spc="21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</a:t>
            </a:r>
            <a:r>
              <a:rPr sz="1300" spc="9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ﺶ</a:t>
            </a:r>
            <a:r>
              <a:rPr sz="1300" spc="9" dirty="0" smtClean="0">
                <a:latin typeface="B Zar"/>
                <a:cs typeface="B Zar"/>
              </a:rPr>
              <a:t>ﺸ</a:t>
            </a:r>
            <a:r>
              <a:rPr sz="1300" spc="-4" dirty="0" smtClean="0">
                <a:latin typeface="B Zar"/>
                <a:cs typeface="B Zar"/>
              </a:rPr>
              <a:t>ﮐر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3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ء</a:t>
            </a:r>
            <a:r>
              <a:rPr sz="1300" spc="14" dirty="0" smtClean="0">
                <a:latin typeface="B Zar"/>
                <a:cs typeface="B Zar"/>
              </a:rPr>
              <a:t>ﻼ</a:t>
            </a:r>
            <a:r>
              <a:rPr sz="1300" spc="-4" dirty="0" smtClean="0">
                <a:latin typeface="B Zar"/>
                <a:cs typeface="B Zar"/>
              </a:rPr>
              <a:t>ﻋ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9" dirty="0" smtClean="0">
                <a:latin typeface="B Zar"/>
                <a:cs typeface="B Zar"/>
              </a:rPr>
              <a:t>ﻮ</a:t>
            </a:r>
            <a:r>
              <a:rPr sz="1300" spc="0" dirty="0" smtClean="0">
                <a:latin typeface="B Zar"/>
                <a:cs typeface="B Zar"/>
              </a:rPr>
              <a:t>ﻓ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10" dirty="0" smtClean="0">
                <a:latin typeface="B Zar"/>
                <a:cs typeface="B Zar"/>
              </a:rPr>
              <a:t>د</a:t>
            </a:r>
            <a:r>
              <a:rPr sz="1300" spc="-10" dirty="0" smtClean="0">
                <a:latin typeface="B Zar"/>
                <a:cs typeface="B Zar"/>
              </a:rPr>
              <a:t>ﺎ</a:t>
            </a:r>
            <a:r>
              <a:rPr sz="1300" spc="10" dirty="0" smtClean="0">
                <a:latin typeface="B Zar"/>
                <a:cs typeface="B Zar"/>
              </a:rPr>
              <a:t>ﻔ</a:t>
            </a:r>
            <a:r>
              <a:rPr sz="1300" spc="-4" dirty="0" smtClean="0">
                <a:latin typeface="B Zar"/>
                <a:cs typeface="B Zar"/>
              </a:rPr>
              <a:t>ﺘ</a:t>
            </a:r>
            <a:r>
              <a:rPr sz="1300" spc="0" dirty="0" smtClean="0">
                <a:latin typeface="B Zar"/>
                <a:cs typeface="B Zar"/>
              </a:rPr>
              <a:t>ﺳا</a:t>
            </a:r>
            <a:endParaRPr sz="1300">
              <a:latin typeface="B Zar"/>
              <a:cs typeface="B Zar"/>
            </a:endParaRPr>
          </a:p>
          <a:p>
            <a:pPr marL="55814" marR="12700" indent="3115817" algn="r">
              <a:lnSpc>
                <a:spcPct val="140320"/>
              </a:lnSpc>
              <a:spcBef>
                <a:spcPts val="35"/>
              </a:spcBef>
            </a:pPr>
            <a:r>
              <a:rPr sz="1300" spc="0" dirty="0" smtClean="0">
                <a:latin typeface="B Zar"/>
                <a:cs typeface="B Zar"/>
              </a:rPr>
              <a:t>،</a:t>
            </a:r>
            <a:r>
              <a:rPr sz="1300" spc="8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ﺪ</a:t>
            </a:r>
            <a:r>
              <a:rPr sz="1300" spc="-4" dirty="0" smtClean="0">
                <a:latin typeface="B Zar"/>
                <a:cs typeface="B Zar"/>
              </a:rPr>
              <a:t>ﺷ</a:t>
            </a:r>
            <a:r>
              <a:rPr sz="1300" spc="0" dirty="0" smtClean="0">
                <a:latin typeface="B Zar"/>
                <a:cs typeface="B Zar"/>
              </a:rPr>
              <a:t>ﺎ</a:t>
            </a:r>
            <a:r>
              <a:rPr sz="1300" spc="9" dirty="0" smtClean="0">
                <a:latin typeface="B Zar"/>
                <a:cs typeface="B Zar"/>
              </a:rPr>
              <a:t>ﺒ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ﺰ</a:t>
            </a:r>
            <a:r>
              <a:rPr sz="1300" spc="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ﻮ</a:t>
            </a:r>
            <a:r>
              <a:rPr sz="1300" spc="-4" dirty="0" smtClean="0">
                <a:latin typeface="B Zar"/>
                <a:cs typeface="B Zar"/>
              </a:rPr>
              <a:t>ﺠ</a:t>
            </a:r>
            <a:r>
              <a:rPr sz="1300" spc="0" dirty="0" smtClean="0">
                <a:latin typeface="B Zar"/>
                <a:cs typeface="B Zar"/>
              </a:rPr>
              <a:t>ﺗ </a:t>
            </a:r>
            <a:r>
              <a:rPr sz="1300" spc="4" dirty="0" smtClean="0">
                <a:latin typeface="B Zar"/>
                <a:cs typeface="B Zar"/>
              </a:rPr>
              <a:t>ﻢ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1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ﺪﺣ</a:t>
            </a:r>
            <a:r>
              <a:rPr sz="1300" spc="7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ﺎﻫ</a:t>
            </a:r>
            <a:r>
              <a:rPr sz="1300" spc="12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4" dirty="0" smtClean="0">
                <a:latin typeface="B Zar"/>
                <a:cs typeface="B Zar"/>
              </a:rPr>
              <a:t>ﻏ</a:t>
            </a:r>
            <a:r>
              <a:rPr sz="1300" spc="0" dirty="0" smtClean="0">
                <a:latin typeface="B Zar"/>
                <a:cs typeface="B Zar"/>
              </a:rPr>
              <a:t>ﻻ</a:t>
            </a:r>
            <a:r>
              <a:rPr sz="1300" spc="25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10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4" dirty="0" smtClean="0">
                <a:latin typeface="B Zar"/>
                <a:cs typeface="B Zar"/>
              </a:rPr>
              <a:t>ﺷ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22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ﺰ</a:t>
            </a:r>
            <a:r>
              <a:rPr sz="1300" spc="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ﻮ</a:t>
            </a:r>
            <a:r>
              <a:rPr sz="1300" spc="-4" dirty="0" smtClean="0">
                <a:latin typeface="B Zar"/>
                <a:cs typeface="B Zar"/>
              </a:rPr>
              <a:t>ﺠ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28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ﻞﺑ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ﻗ</a:t>
            </a:r>
            <a:r>
              <a:rPr sz="1300" spc="20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ﯽ</a:t>
            </a:r>
            <a:r>
              <a:rPr sz="1300" spc="9" dirty="0" smtClean="0">
                <a:latin typeface="B Zar"/>
                <a:cs typeface="B Zar"/>
              </a:rPr>
              <a:t>ﺘ</a:t>
            </a:r>
            <a:r>
              <a:rPr sz="1300" spc="-9" dirty="0" smtClean="0">
                <a:latin typeface="B Zar"/>
                <a:cs typeface="B Zar"/>
              </a:rPr>
              <a:t>ﻗ</a:t>
            </a:r>
            <a:r>
              <a:rPr sz="1300" spc="0" dirty="0" smtClean="0">
                <a:latin typeface="B Zar"/>
                <a:cs typeface="B Zar"/>
              </a:rPr>
              <a:t>و</a:t>
            </a:r>
            <a:r>
              <a:rPr sz="1300" spc="23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،</a:t>
            </a:r>
            <a:r>
              <a:rPr sz="1300" spc="8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ي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ﺎ</a:t>
            </a:r>
            <a:r>
              <a:rPr sz="1300" spc="9" dirty="0" smtClean="0">
                <a:latin typeface="B Zar"/>
                <a:cs typeface="B Zar"/>
              </a:rPr>
              <a:t>ﺸ</a:t>
            </a:r>
            <a:r>
              <a:rPr sz="1300" spc="0" dirty="0" smtClean="0">
                <a:latin typeface="B Zar"/>
                <a:cs typeface="B Zar"/>
              </a:rPr>
              <a:t>ﻓ</a:t>
            </a:r>
            <a:r>
              <a:rPr sz="1300" spc="20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ت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9" dirty="0" smtClean="0">
                <a:latin typeface="B Zar"/>
                <a:cs typeface="B Zar"/>
              </a:rPr>
              <a:t>ﻌ</a:t>
            </a:r>
            <a:r>
              <a:rPr sz="1300" spc="0" dirty="0" smtClean="0">
                <a:latin typeface="B Zar"/>
                <a:cs typeface="B Zar"/>
              </a:rPr>
              <a:t>ﻄﻗ</a:t>
            </a:r>
            <a:r>
              <a:rPr sz="1300" spc="21" dirty="0" smtClean="0">
                <a:latin typeface="B Zar"/>
                <a:cs typeface="B Zar"/>
              </a:rPr>
              <a:t> </a:t>
            </a:r>
            <a:r>
              <a:rPr sz="1300" spc="9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ﻮﻣ</a:t>
            </a:r>
            <a:r>
              <a:rPr sz="1300" spc="13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ﻣا</a:t>
            </a:r>
            <a:endParaRPr sz="1300">
              <a:latin typeface="B Zar"/>
              <a:cs typeface="B Zar"/>
            </a:endParaRPr>
          </a:p>
          <a:p>
            <a:pPr marR="13838" algn="r">
              <a:lnSpc>
                <a:spcPts val="1920"/>
              </a:lnSpc>
              <a:spcBef>
                <a:spcPts val="96"/>
              </a:spcBef>
            </a:pPr>
            <a:r>
              <a:rPr sz="1950" spc="0" baseline="7697" dirty="0" smtClean="0">
                <a:latin typeface="B Zar"/>
                <a:cs typeface="B Zar"/>
              </a:rPr>
              <a:t>.</a:t>
            </a:r>
            <a:r>
              <a:rPr sz="1950" spc="2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ﺪ</a:t>
            </a:r>
            <a:r>
              <a:rPr sz="1950" spc="4" baseline="7697" dirty="0" smtClean="0">
                <a:latin typeface="B Zar"/>
                <a:cs typeface="B Zar"/>
              </a:rPr>
              <a:t>ﺷ</a:t>
            </a:r>
            <a:r>
              <a:rPr sz="1950" spc="-9" baseline="7697" dirty="0" smtClean="0">
                <a:latin typeface="B Zar"/>
                <a:cs typeface="B Zar"/>
              </a:rPr>
              <a:t>ﺎ</a:t>
            </a:r>
            <a:r>
              <a:rPr sz="1950" spc="0" baseline="7697" dirty="0" smtClean="0">
                <a:latin typeface="B Zar"/>
                <a:cs typeface="B Zar"/>
              </a:rPr>
              <a:t>ﺑ</a:t>
            </a:r>
            <a:r>
              <a:rPr sz="1950" spc="22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ﺮ</a:t>
            </a:r>
            <a:r>
              <a:rPr sz="1950" spc="9" baseline="7697" dirty="0" smtClean="0">
                <a:latin typeface="B Zar"/>
                <a:cs typeface="B Zar"/>
              </a:rPr>
              <a:t>ﺘ</a:t>
            </a:r>
            <a:r>
              <a:rPr sz="1950" spc="-4" baseline="7697" dirty="0" smtClean="0">
                <a:latin typeface="B Zar"/>
                <a:cs typeface="B Zar"/>
              </a:rPr>
              <a:t>ﻤ</a:t>
            </a:r>
            <a:r>
              <a:rPr sz="1950" spc="0" baseline="7697" dirty="0" smtClean="0">
                <a:latin typeface="B Zar"/>
                <a:cs typeface="B Zar"/>
              </a:rPr>
              <a:t>ﮐ</a:t>
            </a:r>
            <a:r>
              <a:rPr sz="1950" spc="24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ﺮﺗ</a:t>
            </a:r>
            <a:r>
              <a:rPr sz="1950" spc="12" baseline="7697" dirty="0" smtClean="0">
                <a:latin typeface="B Zar"/>
                <a:cs typeface="B Zar"/>
              </a:rPr>
              <a:t> </a:t>
            </a:r>
            <a:r>
              <a:rPr sz="1950" spc="4" baseline="7697" dirty="0" smtClean="0">
                <a:latin typeface="B Zar"/>
                <a:cs typeface="B Zar"/>
              </a:rPr>
              <a:t>ﻦ</a:t>
            </a:r>
            <a:r>
              <a:rPr sz="1950" spc="-4" baseline="7697" dirty="0" smtClean="0">
                <a:latin typeface="B Zar"/>
                <a:cs typeface="B Zar"/>
              </a:rPr>
              <a:t>ﯿﺋ</a:t>
            </a:r>
            <a:r>
              <a:rPr sz="1950" spc="0" baseline="7697" dirty="0" smtClean="0">
                <a:latin typeface="B Zar"/>
                <a:cs typeface="B Zar"/>
              </a:rPr>
              <a:t>ﺎﭘ</a:t>
            </a:r>
            <a:r>
              <a:rPr sz="1950" spc="23" baseline="7697" dirty="0" smtClean="0">
                <a:latin typeface="B Zar"/>
                <a:cs typeface="B Zar"/>
              </a:rPr>
              <a:t> </a:t>
            </a:r>
            <a:r>
              <a:rPr sz="1950" spc="4" baseline="7697" dirty="0" smtClean="0">
                <a:latin typeface="B Zar"/>
                <a:cs typeface="B Zar"/>
              </a:rPr>
              <a:t>ﻪ</a:t>
            </a:r>
            <a:r>
              <a:rPr sz="1950" spc="-9" baseline="7697" dirty="0" smtClean="0">
                <a:latin typeface="B Zar"/>
                <a:cs typeface="B Zar"/>
              </a:rPr>
              <a:t>ﺟ</a:t>
            </a:r>
            <a:r>
              <a:rPr sz="1950" spc="4" baseline="7697" dirty="0" smtClean="0">
                <a:latin typeface="B Zar"/>
                <a:cs typeface="B Zar"/>
              </a:rPr>
              <a:t>ر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25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-4" baseline="7697" dirty="0" smtClean="0">
                <a:latin typeface="B Zar"/>
                <a:cs typeface="B Zar"/>
              </a:rPr>
              <a:t>ﻻ</a:t>
            </a:r>
            <a:r>
              <a:rPr sz="1950" spc="9" baseline="7697" dirty="0" smtClean="0">
                <a:latin typeface="B Zar"/>
                <a:cs typeface="B Zar"/>
              </a:rPr>
              <a:t>ﻮ</a:t>
            </a:r>
            <a:r>
              <a:rPr sz="1950" spc="0" baseline="7697" dirty="0" smtClean="0">
                <a:latin typeface="B Zar"/>
                <a:cs typeface="B Zar"/>
              </a:rPr>
              <a:t>ﻓ</a:t>
            </a:r>
            <a:r>
              <a:rPr sz="1950" spc="14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ي</a:t>
            </a:r>
            <a:r>
              <a:rPr sz="1950" spc="4" baseline="7697" dirty="0" smtClean="0">
                <a:latin typeface="B Zar"/>
                <a:cs typeface="B Zar"/>
              </a:rPr>
              <a:t>ا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0" baseline="7697" dirty="0" smtClean="0">
                <a:latin typeface="B Zar"/>
                <a:cs typeface="B Zar"/>
              </a:rPr>
              <a:t>ﺑ</a:t>
            </a:r>
            <a:r>
              <a:rPr sz="1950" spc="180" baseline="7697" dirty="0" smtClean="0">
                <a:latin typeface="B Zar"/>
                <a:cs typeface="B Zar"/>
              </a:rPr>
              <a:t> </a:t>
            </a:r>
            <a:r>
              <a:rPr sz="1650" i="1" spc="44" baseline="13176" dirty="0" smtClean="0">
                <a:latin typeface="Times New Roman"/>
                <a:cs typeface="Times New Roman"/>
              </a:rPr>
              <a:t>C</a:t>
            </a:r>
            <a:r>
              <a:rPr sz="975" i="1" spc="0" baseline="-4459" dirty="0" smtClean="0">
                <a:latin typeface="Times New Roman"/>
                <a:cs typeface="Times New Roman"/>
              </a:rPr>
              <a:t>C  </a:t>
            </a:r>
            <a:r>
              <a:rPr sz="975" i="1" spc="13" baseline="-4459" dirty="0" smtClean="0">
                <a:latin typeface="Times New Roman"/>
                <a:cs typeface="Times New Roman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ﺪﺣ</a:t>
            </a:r>
            <a:r>
              <a:rPr sz="1950" spc="7" baseline="7697" dirty="0" smtClean="0">
                <a:latin typeface="B Zar"/>
                <a:cs typeface="B Zar"/>
              </a:rPr>
              <a:t> </a:t>
            </a:r>
            <a:r>
              <a:rPr sz="1950" spc="4" baseline="7697" dirty="0" smtClean="0">
                <a:latin typeface="B Zar"/>
                <a:cs typeface="B Zar"/>
              </a:rPr>
              <a:t>ز</a:t>
            </a:r>
            <a:r>
              <a:rPr sz="1950" spc="0" baseline="7697" dirty="0" smtClean="0">
                <a:latin typeface="B Zar"/>
                <a:cs typeface="B Zar"/>
              </a:rPr>
              <a:t>ا</a:t>
            </a:r>
            <a:r>
              <a:rPr sz="1950" spc="6" baseline="7697" dirty="0" smtClean="0">
                <a:latin typeface="B Zar"/>
                <a:cs typeface="B Zar"/>
              </a:rPr>
              <a:t> </a:t>
            </a:r>
            <a:r>
              <a:rPr sz="1950" spc="9" baseline="7697" dirty="0" smtClean="0">
                <a:latin typeface="B Zar"/>
                <a:cs typeface="B Zar"/>
              </a:rPr>
              <a:t>ﻞ</a:t>
            </a:r>
            <a:r>
              <a:rPr sz="1950" spc="-9" baseline="7697" dirty="0" smtClean="0">
                <a:latin typeface="B Zar"/>
                <a:cs typeface="B Zar"/>
              </a:rPr>
              <a:t>ﻗ</a:t>
            </a:r>
            <a:r>
              <a:rPr sz="1950" spc="4" baseline="7697" dirty="0" smtClean="0">
                <a:latin typeface="B Zar"/>
                <a:cs typeface="B Zar"/>
              </a:rPr>
              <a:t>ا</a:t>
            </a:r>
            <a:r>
              <a:rPr sz="1950" spc="-9" baseline="7697" dirty="0" smtClean="0">
                <a:latin typeface="B Zar"/>
                <a:cs typeface="B Zar"/>
              </a:rPr>
              <a:t>ﺪ</a:t>
            </a:r>
            <a:r>
              <a:rPr sz="1950" spc="0" baseline="7697" dirty="0" smtClean="0">
                <a:latin typeface="B Zar"/>
                <a:cs typeface="B Zar"/>
              </a:rPr>
              <a:t>ﺣ</a:t>
            </a:r>
            <a:r>
              <a:rPr sz="1950" spc="30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و</a:t>
            </a:r>
            <a:r>
              <a:rPr sz="1950" spc="9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ه</a:t>
            </a:r>
            <a:r>
              <a:rPr sz="1950" spc="0" baseline="7697" dirty="0" smtClean="0">
                <a:latin typeface="B Zar"/>
                <a:cs typeface="B Zar"/>
              </a:rPr>
              <a:t>دﻮﺑ</a:t>
            </a:r>
            <a:endParaRPr sz="1300">
              <a:latin typeface="B Zar"/>
              <a:cs typeface="B Zar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664376" y="5272856"/>
            <a:ext cx="463758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sz="1950" spc="0" baseline="10776" dirty="0" smtClean="0">
                <a:latin typeface="B Zar"/>
                <a:cs typeface="B Zar"/>
              </a:rPr>
              <a:t>1</a:t>
            </a:r>
            <a:r>
              <a:rPr sz="1950" spc="10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ل</a:t>
            </a:r>
            <a:r>
              <a:rPr sz="1950" spc="-10" baseline="10776" dirty="0" smtClean="0">
                <a:latin typeface="B Zar"/>
                <a:cs typeface="B Zar"/>
              </a:rPr>
              <a:t>و</a:t>
            </a:r>
            <a:r>
              <a:rPr sz="1950" spc="0" baseline="10776" dirty="0" smtClean="0">
                <a:latin typeface="B Zar"/>
                <a:cs typeface="B Zar"/>
              </a:rPr>
              <a:t>ﺪﺟ</a:t>
            </a:r>
            <a:endParaRPr sz="1300">
              <a:latin typeface="B Zar"/>
              <a:cs typeface="B Zar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556934" y="8026236"/>
            <a:ext cx="463759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sz="1950" spc="0" baseline="10776" dirty="0" smtClean="0">
                <a:latin typeface="B Zar"/>
                <a:cs typeface="B Zar"/>
              </a:rPr>
              <a:t>2</a:t>
            </a:r>
            <a:r>
              <a:rPr sz="1950" spc="10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ل</a:t>
            </a:r>
            <a:r>
              <a:rPr sz="1950" spc="-10" baseline="10776" dirty="0" smtClean="0">
                <a:latin typeface="B Zar"/>
                <a:cs typeface="B Zar"/>
              </a:rPr>
              <a:t>و</a:t>
            </a:r>
            <a:r>
              <a:rPr sz="1950" spc="0" baseline="10776" dirty="0" smtClean="0">
                <a:latin typeface="B Zar"/>
                <a:cs typeface="B Zar"/>
              </a:rPr>
              <a:t>ﺪﺟ</a:t>
            </a:r>
            <a:endParaRPr sz="1300">
              <a:latin typeface="B Zar"/>
              <a:cs typeface="B Zar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501900" y="9179073"/>
            <a:ext cx="2806700" cy="279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3000" spc="0" baseline="4413" dirty="0" smtClean="0">
                <a:solidFill>
                  <a:srgbClr val="0000FF"/>
                </a:solidFill>
                <a:latin typeface="Courier New"/>
                <a:cs typeface="Courier New"/>
                <a:hlinkClick r:id="rId2"/>
              </a:rPr>
              <a:t>www.KormitPars.com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786813" y="5501746"/>
            <a:ext cx="860968" cy="4770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4571" marR="170783" algn="ctr">
              <a:lnSpc>
                <a:spcPct val="138793"/>
              </a:lnSpc>
              <a:spcBef>
                <a:spcPts val="40"/>
              </a:spcBef>
            </a:pPr>
            <a:r>
              <a:rPr sz="1300" spc="9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9" dirty="0" smtClean="0">
                <a:latin typeface="B Zar"/>
                <a:cs typeface="B Zar"/>
              </a:rPr>
              <a:t>ﻮ</a:t>
            </a:r>
            <a:r>
              <a:rPr sz="1300" spc="0" dirty="0" smtClean="0">
                <a:latin typeface="B Zar"/>
                <a:cs typeface="B Zar"/>
              </a:rPr>
              <a:t>ﻓ</a:t>
            </a:r>
            <a:r>
              <a:rPr sz="1300" spc="4" dirty="0" smtClean="0">
                <a:latin typeface="B Zar"/>
                <a:cs typeface="B Zar"/>
              </a:rPr>
              <a:t> ع</a:t>
            </a:r>
            <a:r>
              <a:rPr sz="1300" spc="0" dirty="0" smtClean="0">
                <a:latin typeface="B Zar"/>
                <a:cs typeface="B Zar"/>
              </a:rPr>
              <a:t>ﻮﻧ</a:t>
            </a:r>
            <a:endParaRPr sz="1300">
              <a:latin typeface="B Zar"/>
              <a:cs typeface="B Zar"/>
            </a:endParaRPr>
          </a:p>
          <a:p>
            <a:pPr marL="366534" marR="360246" algn="ctr">
              <a:lnSpc>
                <a:spcPts val="1485"/>
              </a:lnSpc>
              <a:spcBef>
                <a:spcPts val="74"/>
              </a:spcBef>
            </a:pPr>
            <a:r>
              <a:rPr sz="1300" spc="0" dirty="0" smtClean="0">
                <a:latin typeface="Times New Roman"/>
                <a:cs typeface="Times New Roman"/>
              </a:rPr>
              <a:t>↓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647782" y="5501746"/>
            <a:ext cx="797935" cy="4770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29"/>
              </a:spcBef>
            </a:pPr>
            <a:endParaRPr sz="650"/>
          </a:p>
          <a:p>
            <a:pPr marL="265472" marR="271541" algn="ctr">
              <a:lnSpc>
                <a:spcPct val="95825"/>
              </a:lnSpc>
              <a:spcBef>
                <a:spcPts val="1000"/>
              </a:spcBef>
            </a:pPr>
            <a:r>
              <a:rPr sz="1100" spc="4" dirty="0" smtClean="0">
                <a:latin typeface="Times New Roman"/>
                <a:cs typeface="Times New Roman"/>
              </a:rPr>
              <a:t>1</a:t>
            </a:r>
            <a:r>
              <a:rPr sz="1100" spc="0" dirty="0" smtClean="0">
                <a:latin typeface="Times New Roman"/>
                <a:cs typeface="Times New Roman"/>
              </a:rPr>
              <a:t>20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445718" y="5501746"/>
            <a:ext cx="816559" cy="4770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300"/>
              </a:lnSpc>
              <a:spcBef>
                <a:spcPts val="43"/>
              </a:spcBef>
            </a:pPr>
            <a:endParaRPr sz="1300"/>
          </a:p>
          <a:p>
            <a:pPr marL="313006" marR="313968" algn="ctr">
              <a:lnSpc>
                <a:spcPct val="95825"/>
              </a:lnSpc>
            </a:pPr>
            <a:r>
              <a:rPr sz="1100" spc="4" dirty="0" smtClean="0">
                <a:latin typeface="Times New Roman"/>
                <a:cs typeface="Times New Roman"/>
              </a:rPr>
              <a:t>6</a:t>
            </a:r>
            <a:r>
              <a:rPr sz="1100" spc="0" dirty="0" smtClean="0">
                <a:latin typeface="Times New Roman"/>
                <a:cs typeface="Times New Roman"/>
              </a:rPr>
              <a:t>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262277" y="5501746"/>
            <a:ext cx="888187" cy="4770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400"/>
              </a:lnSpc>
              <a:spcBef>
                <a:spcPts val="87"/>
              </a:spcBef>
            </a:pPr>
            <a:endParaRPr sz="1400"/>
          </a:p>
          <a:p>
            <a:pPr marL="299005" marR="399882" algn="ctr">
              <a:lnSpc>
                <a:spcPct val="95825"/>
              </a:lnSpc>
            </a:pPr>
            <a:r>
              <a:rPr sz="1100" spc="4" dirty="0" smtClean="0">
                <a:latin typeface="Times New Roman"/>
                <a:cs typeface="Times New Roman"/>
              </a:rPr>
              <a:t>3</a:t>
            </a:r>
            <a:r>
              <a:rPr sz="1100" spc="0" dirty="0" smtClean="0">
                <a:latin typeface="Times New Roman"/>
                <a:cs typeface="Times New Roman"/>
              </a:rPr>
              <a:t>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150464" y="5501746"/>
            <a:ext cx="826587" cy="4770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47"/>
              </a:spcBef>
            </a:pPr>
            <a:endParaRPr sz="750"/>
          </a:p>
          <a:p>
            <a:pPr marL="155432">
              <a:lnSpc>
                <a:spcPct val="138793"/>
              </a:lnSpc>
            </a:pPr>
            <a:r>
              <a:rPr sz="1300" spc="0" dirty="0" smtClean="0">
                <a:latin typeface="Times New Roman"/>
                <a:cs typeface="Times New Roman"/>
              </a:rPr>
              <a:t>←</a:t>
            </a:r>
            <a:r>
              <a:rPr sz="1300" spc="-46" dirty="0" smtClean="0">
                <a:latin typeface="Times New Roman"/>
                <a:cs typeface="Times New Roman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ي</a:t>
            </a:r>
            <a:r>
              <a:rPr sz="1300" spc="-10" dirty="0" smtClean="0">
                <a:latin typeface="B Zar"/>
                <a:cs typeface="B Zar"/>
              </a:rPr>
              <a:t>ﺮ</a:t>
            </a:r>
            <a:r>
              <a:rPr sz="1300" spc="4" dirty="0" smtClean="0">
                <a:latin typeface="B Zar"/>
                <a:cs typeface="B Zar"/>
              </a:rPr>
              <a:t>ﻏ</a:t>
            </a:r>
            <a:r>
              <a:rPr sz="1300" spc="0" dirty="0" smtClean="0">
                <a:latin typeface="B Zar"/>
                <a:cs typeface="B Zar"/>
              </a:rPr>
              <a:t>ﻻ</a:t>
            </a:r>
            <a:endParaRPr sz="1300">
              <a:latin typeface="B Zar"/>
              <a:cs typeface="B Zar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786813" y="5978789"/>
            <a:ext cx="860968" cy="4326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63"/>
              </a:spcBef>
            </a:pPr>
            <a:endParaRPr sz="1100"/>
          </a:p>
          <a:p>
            <a:pPr marL="289853">
              <a:lnSpc>
                <a:spcPct val="95825"/>
              </a:lnSpc>
            </a:pPr>
            <a:r>
              <a:rPr sz="1100" i="1" dirty="0" smtClean="0">
                <a:latin typeface="Times New Roman"/>
                <a:cs typeface="Times New Roman"/>
              </a:rPr>
              <a:t>S</a:t>
            </a:r>
            <a:r>
              <a:rPr sz="1100" i="1" spc="25" dirty="0" smtClean="0">
                <a:latin typeface="Times New Roman"/>
                <a:cs typeface="Times New Roman"/>
              </a:rPr>
              <a:t>t</a:t>
            </a:r>
            <a:r>
              <a:rPr sz="1100" spc="0" dirty="0" smtClean="0">
                <a:latin typeface="Times New Roman"/>
                <a:cs typeface="Times New Roman"/>
              </a:rPr>
              <a:t>.</a:t>
            </a:r>
            <a:r>
              <a:rPr sz="1100" spc="4" dirty="0" smtClean="0">
                <a:latin typeface="Times New Roman"/>
                <a:cs typeface="Times New Roman"/>
              </a:rPr>
              <a:t>5</a:t>
            </a:r>
            <a:r>
              <a:rPr sz="1100" spc="0" dirty="0" smtClean="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647782" y="5978789"/>
            <a:ext cx="797935" cy="4326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400"/>
              </a:lnSpc>
              <a:spcBef>
                <a:spcPts val="99"/>
              </a:spcBef>
            </a:pPr>
            <a:endParaRPr sz="1400"/>
          </a:p>
          <a:p>
            <a:pPr marL="305680" marR="302955" algn="ctr">
              <a:lnSpc>
                <a:spcPct val="95825"/>
              </a:lnSpc>
            </a:pPr>
            <a:r>
              <a:rPr sz="1100" spc="4" dirty="0" smtClean="0">
                <a:latin typeface="Times New Roman"/>
                <a:cs typeface="Times New Roman"/>
              </a:rPr>
              <a:t>3</a:t>
            </a:r>
            <a:r>
              <a:rPr sz="1100" spc="0" dirty="0" smtClean="0">
                <a:latin typeface="Times New Roman"/>
                <a:cs typeface="Times New Roman"/>
              </a:rPr>
              <a:t>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445718" y="5978789"/>
            <a:ext cx="816559" cy="4326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400"/>
              </a:lnSpc>
              <a:spcBef>
                <a:spcPts val="99"/>
              </a:spcBef>
            </a:pPr>
            <a:endParaRPr sz="1400"/>
          </a:p>
          <a:p>
            <a:pPr marL="243780">
              <a:lnSpc>
                <a:spcPct val="95825"/>
              </a:lnSpc>
            </a:pPr>
            <a:r>
              <a:rPr sz="1100" spc="4" dirty="0" smtClean="0">
                <a:latin typeface="Times New Roman"/>
                <a:cs typeface="Times New Roman"/>
              </a:rPr>
              <a:t>1</a:t>
            </a:r>
            <a:r>
              <a:rPr sz="1100" spc="10" dirty="0" smtClean="0">
                <a:latin typeface="Times New Roman"/>
                <a:cs typeface="Times New Roman"/>
              </a:rPr>
              <a:t>3</a:t>
            </a:r>
            <a:r>
              <a:rPr sz="1100" spc="4" dirty="0" smtClean="0">
                <a:latin typeface="Times New Roman"/>
                <a:cs typeface="Times New Roman"/>
              </a:rPr>
              <a:t>.7</a:t>
            </a:r>
            <a:r>
              <a:rPr sz="1100" spc="0" dirty="0" smtClean="0">
                <a:latin typeface="Times New Roman"/>
                <a:cs typeface="Times New Roman"/>
              </a:rPr>
              <a:t>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62277" y="5978789"/>
            <a:ext cx="888187" cy="4326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400"/>
              </a:lnSpc>
              <a:spcBef>
                <a:spcPts val="99"/>
              </a:spcBef>
            </a:pPr>
            <a:endParaRPr sz="1400"/>
          </a:p>
          <a:p>
            <a:pPr marL="286726">
              <a:lnSpc>
                <a:spcPct val="95825"/>
              </a:lnSpc>
            </a:pPr>
            <a:r>
              <a:rPr sz="1100" spc="-30" dirty="0" smtClean="0">
                <a:latin typeface="Times New Roman"/>
                <a:cs typeface="Times New Roman"/>
              </a:rPr>
              <a:t>1</a:t>
            </a:r>
            <a:r>
              <a:rPr sz="1100" spc="40" dirty="0" smtClean="0">
                <a:latin typeface="Times New Roman"/>
                <a:cs typeface="Times New Roman"/>
              </a:rPr>
              <a:t>1</a:t>
            </a:r>
            <a:r>
              <a:rPr sz="1100" spc="0" dirty="0" smtClean="0">
                <a:latin typeface="Times New Roman"/>
                <a:cs typeface="Times New Roman"/>
              </a:rPr>
              <a:t>.</a:t>
            </a:r>
            <a:r>
              <a:rPr sz="1100" spc="4" dirty="0" smtClean="0">
                <a:latin typeface="Times New Roman"/>
                <a:cs typeface="Times New Roman"/>
              </a:rPr>
              <a:t>5</a:t>
            </a:r>
            <a:r>
              <a:rPr sz="1100" spc="0" dirty="0" smtClean="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150464" y="5978789"/>
            <a:ext cx="826587" cy="19926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26622" marR="51805" indent="-25786" algn="just">
              <a:lnSpc>
                <a:spcPct val="140598"/>
              </a:lnSpc>
              <a:spcBef>
                <a:spcPts val="1218"/>
              </a:spcBef>
            </a:pPr>
            <a:r>
              <a:rPr sz="1300" spc="0" dirty="0" smtClean="0">
                <a:latin typeface="B Zar"/>
                <a:cs typeface="B Zar"/>
              </a:rPr>
              <a:t>م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ﻻ </a:t>
            </a:r>
            <a:r>
              <a:rPr sz="1300" spc="10" dirty="0" smtClean="0">
                <a:latin typeface="B Zar"/>
                <a:cs typeface="B Zar"/>
              </a:rPr>
              <a:t>ﺖ</a:t>
            </a:r>
            <a:r>
              <a:rPr sz="1300" spc="-10" dirty="0" smtClean="0">
                <a:latin typeface="B Zar"/>
                <a:cs typeface="B Zar"/>
              </a:rPr>
              <a:t>ﺣ</a:t>
            </a:r>
            <a:r>
              <a:rPr sz="1300" spc="0" dirty="0" smtClean="0">
                <a:latin typeface="B Zar"/>
                <a:cs typeface="B Zar"/>
              </a:rPr>
              <a:t>ﺎ</a:t>
            </a:r>
            <a:r>
              <a:rPr sz="1300" spc="10" dirty="0" smtClean="0">
                <a:latin typeface="B Zar"/>
                <a:cs typeface="B Zar"/>
              </a:rPr>
              <a:t>ﺴ</a:t>
            </a:r>
            <a:r>
              <a:rPr sz="1300" spc="0" dirty="0" smtClean="0">
                <a:latin typeface="B Zar"/>
                <a:cs typeface="B Zar"/>
              </a:rPr>
              <a:t>ﻣ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0" dirty="0" smtClean="0">
                <a:latin typeface="B Zar"/>
                <a:cs typeface="B Zar"/>
              </a:rPr>
              <a:t>ﺮ</a:t>
            </a:r>
            <a:r>
              <a:rPr sz="1300" spc="9" dirty="0" smtClean="0">
                <a:latin typeface="B Zar"/>
                <a:cs typeface="B Zar"/>
              </a:rPr>
              <a:t>ﺑ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ﺑ </a:t>
            </a:r>
            <a:r>
              <a:rPr sz="1300" spc="4" dirty="0" smtClean="0">
                <a:latin typeface="B Zar"/>
                <a:cs typeface="B Zar"/>
              </a:rPr>
              <a:t>ي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0" dirty="0" smtClean="0">
                <a:latin typeface="B Zar"/>
                <a:cs typeface="B Zar"/>
              </a:rPr>
              <a:t>ﺮﺑ </a:t>
            </a:r>
            <a:r>
              <a:rPr sz="1300" spc="14" dirty="0" smtClean="0">
                <a:latin typeface="B Zar"/>
                <a:cs typeface="B Zar"/>
              </a:rPr>
              <a:t>ﻦ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5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22/500</a:t>
            </a:r>
            <a:endParaRPr sz="1300">
              <a:latin typeface="B Zar"/>
              <a:cs typeface="B Zar"/>
            </a:endParaRPr>
          </a:p>
          <a:p>
            <a:pPr marL="261344" marR="263778" algn="ctr">
              <a:lnSpc>
                <a:spcPts val="1368"/>
              </a:lnSpc>
              <a:spcBef>
                <a:spcPts val="803"/>
              </a:spcBef>
            </a:pPr>
            <a:r>
              <a:rPr sz="1100" i="1" dirty="0" smtClean="0">
                <a:latin typeface="Times New Roman"/>
                <a:cs typeface="Times New Roman"/>
              </a:rPr>
              <a:t>Cm</a:t>
            </a:r>
            <a:r>
              <a:rPr sz="1100" i="1" spc="-175" dirty="0" smtClean="0">
                <a:latin typeface="Times New Roman"/>
                <a:cs typeface="Times New Roman"/>
              </a:rPr>
              <a:t> </a:t>
            </a:r>
            <a:r>
              <a:rPr sz="975" spc="0" baseline="44596" dirty="0" smtClean="0">
                <a:latin typeface="Times New Roman"/>
                <a:cs typeface="Times New Roman"/>
              </a:rPr>
              <a:t>2</a:t>
            </a:r>
            <a:endParaRPr sz="650">
              <a:latin typeface="Times New Roman"/>
              <a:cs typeface="Times New Roman"/>
            </a:endParaRPr>
          </a:p>
          <a:p>
            <a:pPr marL="226401" marR="253424" algn="ctr">
              <a:lnSpc>
                <a:spcPct val="95825"/>
              </a:lnSpc>
              <a:spcBef>
                <a:spcPts val="932"/>
              </a:spcBef>
            </a:pPr>
            <a:r>
              <a:rPr sz="1100" i="1" spc="0" dirty="0" smtClean="0">
                <a:latin typeface="Times New Roman"/>
                <a:cs typeface="Times New Roman"/>
              </a:rPr>
              <a:t>AISC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786813" y="6411422"/>
            <a:ext cx="860968" cy="5271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13"/>
              </a:spcBef>
            </a:pPr>
            <a:endParaRPr sz="900"/>
          </a:p>
          <a:p>
            <a:pPr marL="285300">
              <a:lnSpc>
                <a:spcPct val="95825"/>
              </a:lnSpc>
            </a:pPr>
            <a:r>
              <a:rPr sz="1100" i="1" dirty="0" smtClean="0">
                <a:latin typeface="Times New Roman"/>
                <a:cs typeface="Times New Roman"/>
              </a:rPr>
              <a:t>S</a:t>
            </a:r>
            <a:r>
              <a:rPr sz="1100" i="1" spc="29" dirty="0" smtClean="0">
                <a:latin typeface="Times New Roman"/>
                <a:cs typeface="Times New Roman"/>
              </a:rPr>
              <a:t>t</a:t>
            </a:r>
            <a:r>
              <a:rPr sz="1100" spc="0" dirty="0" smtClean="0">
                <a:latin typeface="Times New Roman"/>
                <a:cs typeface="Times New Roman"/>
              </a:rPr>
              <a:t>.</a:t>
            </a:r>
            <a:r>
              <a:rPr sz="1100" spc="4" dirty="0" smtClean="0">
                <a:latin typeface="Times New Roman"/>
                <a:cs typeface="Times New Roman"/>
              </a:rPr>
              <a:t>3</a:t>
            </a:r>
            <a:r>
              <a:rPr sz="1100" spc="0" dirty="0" smtClean="0">
                <a:latin typeface="Times New Roman"/>
                <a:cs typeface="Times New Roman"/>
              </a:rPr>
              <a:t>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647782" y="6411422"/>
            <a:ext cx="797935" cy="5271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400"/>
              </a:lnSpc>
              <a:spcBef>
                <a:spcPts val="29"/>
              </a:spcBef>
            </a:pPr>
            <a:endParaRPr sz="1400"/>
          </a:p>
          <a:p>
            <a:pPr marL="411355">
              <a:lnSpc>
                <a:spcPct val="95825"/>
              </a:lnSpc>
            </a:pPr>
            <a:r>
              <a:rPr sz="1100" spc="4" dirty="0" smtClean="0">
                <a:latin typeface="Times New Roman"/>
                <a:cs typeface="Times New Roman"/>
              </a:rPr>
              <a:t>3</a:t>
            </a:r>
            <a:r>
              <a:rPr sz="1100" spc="0" dirty="0" smtClean="0">
                <a:latin typeface="Times New Roman"/>
                <a:cs typeface="Times New Roman"/>
              </a:rPr>
              <a:t>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445718" y="6411422"/>
            <a:ext cx="816559" cy="5271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400"/>
              </a:lnSpc>
              <a:spcBef>
                <a:spcPts val="53"/>
              </a:spcBef>
            </a:pPr>
            <a:endParaRPr sz="1400"/>
          </a:p>
          <a:p>
            <a:pPr marL="211776">
              <a:lnSpc>
                <a:spcPct val="95825"/>
              </a:lnSpc>
            </a:pPr>
            <a:r>
              <a:rPr sz="1100" spc="4" dirty="0" smtClean="0">
                <a:latin typeface="Times New Roman"/>
                <a:cs typeface="Times New Roman"/>
              </a:rPr>
              <a:t>1</a:t>
            </a:r>
            <a:r>
              <a:rPr sz="1100" spc="10" dirty="0" smtClean="0">
                <a:latin typeface="Times New Roman"/>
                <a:cs typeface="Times New Roman"/>
              </a:rPr>
              <a:t>9</a:t>
            </a:r>
            <a:r>
              <a:rPr sz="1100" spc="4" dirty="0" smtClean="0">
                <a:latin typeface="Times New Roman"/>
                <a:cs typeface="Times New Roman"/>
              </a:rPr>
              <a:t>.1</a:t>
            </a:r>
            <a:r>
              <a:rPr sz="1100" spc="0" dirty="0" smtClean="0">
                <a:latin typeface="Times New Roman"/>
                <a:cs typeface="Times New Roman"/>
              </a:rPr>
              <a:t>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262277" y="6411422"/>
            <a:ext cx="888187" cy="5271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0"/>
              </a:lnSpc>
              <a:spcBef>
                <a:spcPts val="23"/>
              </a:spcBef>
            </a:pPr>
            <a:endParaRPr sz="850"/>
          </a:p>
          <a:p>
            <a:pPr marL="280661">
              <a:lnSpc>
                <a:spcPct val="95825"/>
              </a:lnSpc>
              <a:spcBef>
                <a:spcPts val="1000"/>
              </a:spcBef>
            </a:pPr>
            <a:r>
              <a:rPr sz="1100" spc="4" dirty="0" smtClean="0">
                <a:latin typeface="Times New Roman"/>
                <a:cs typeface="Times New Roman"/>
              </a:rPr>
              <a:t>1</a:t>
            </a:r>
            <a:r>
              <a:rPr sz="1100" spc="10" dirty="0" smtClean="0">
                <a:latin typeface="Times New Roman"/>
                <a:cs typeface="Times New Roman"/>
              </a:rPr>
              <a:t>6</a:t>
            </a:r>
            <a:r>
              <a:rPr sz="1100" spc="4" dirty="0" smtClean="0">
                <a:latin typeface="Times New Roman"/>
                <a:cs typeface="Times New Roman"/>
              </a:rPr>
              <a:t>.8</a:t>
            </a:r>
            <a:r>
              <a:rPr sz="1100" spc="0" dirty="0" smtClean="0">
                <a:latin typeface="Times New Roman"/>
                <a:cs typeface="Times New Roman"/>
              </a:rPr>
              <a:t>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786813" y="6938604"/>
            <a:ext cx="860968" cy="10328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1748" marR="57768" indent="2887" algn="ctr">
              <a:lnSpc>
                <a:spcPts val="2165"/>
              </a:lnSpc>
              <a:spcBef>
                <a:spcPts val="30"/>
              </a:spcBef>
            </a:pPr>
            <a:r>
              <a:rPr sz="1300" spc="10" dirty="0" smtClean="0">
                <a:latin typeface="B Zar"/>
                <a:cs typeface="B Zar"/>
              </a:rPr>
              <a:t>ﺖ</a:t>
            </a:r>
            <a:r>
              <a:rPr sz="1300" spc="-10" dirty="0" smtClean="0">
                <a:latin typeface="B Zar"/>
                <a:cs typeface="B Zar"/>
              </a:rPr>
              <a:t>ﺣ</a:t>
            </a:r>
            <a:r>
              <a:rPr sz="1300" spc="0" dirty="0" smtClean="0">
                <a:latin typeface="B Zar"/>
                <a:cs typeface="B Zar"/>
              </a:rPr>
              <a:t>ﺎ</a:t>
            </a:r>
            <a:r>
              <a:rPr sz="1300" spc="10" dirty="0" smtClean="0">
                <a:latin typeface="B Zar"/>
                <a:cs typeface="B Zar"/>
              </a:rPr>
              <a:t>ﺴ</a:t>
            </a:r>
            <a:r>
              <a:rPr sz="1300" spc="0" dirty="0" smtClean="0">
                <a:latin typeface="B Zar"/>
                <a:cs typeface="B Zar"/>
              </a:rPr>
              <a:t>ﻣ </a:t>
            </a:r>
            <a:endParaRPr sz="1300">
              <a:latin typeface="B Zar"/>
              <a:cs typeface="B Zar"/>
            </a:endParaRPr>
          </a:p>
          <a:p>
            <a:pPr marL="61748" marR="57768" algn="ctr">
              <a:lnSpc>
                <a:spcPts val="2165"/>
              </a:lnSpc>
              <a:spcBef>
                <a:spcPts val="136"/>
              </a:spcBef>
            </a:pPr>
            <a:r>
              <a:rPr sz="1300" spc="4" dirty="0" smtClean="0">
                <a:latin typeface="B Zar"/>
                <a:cs typeface="B Zar"/>
              </a:rPr>
              <a:t>ه</a:t>
            </a:r>
            <a:r>
              <a:rPr sz="1300" spc="0" dirty="0" smtClean="0">
                <a:latin typeface="B Zar"/>
                <a:cs typeface="B Zar"/>
              </a:rPr>
              <a:t>ﺪﻧ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4" dirty="0" smtClean="0">
                <a:latin typeface="B Zar"/>
                <a:cs typeface="B Zar"/>
              </a:rPr>
              <a:t>ا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4" dirty="0" smtClean="0">
                <a:latin typeface="B Zar"/>
                <a:cs typeface="B Zar"/>
              </a:rPr>
              <a:t>ﻬﮕ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33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Times New Roman"/>
                <a:cs typeface="Times New Roman"/>
              </a:rPr>
              <a:t>→ </a:t>
            </a:r>
            <a:endParaRPr sz="1100">
              <a:latin typeface="Times New Roman"/>
              <a:cs typeface="Times New Roman"/>
            </a:endParaRPr>
          </a:p>
          <a:p>
            <a:pPr marL="61748" marR="57768" algn="ctr">
              <a:lnSpc>
                <a:spcPts val="1264"/>
              </a:lnSpc>
              <a:spcBef>
                <a:spcPts val="136"/>
              </a:spcBef>
            </a:pPr>
            <a:r>
              <a:rPr sz="1100" i="1" spc="0" dirty="0" smtClean="0">
                <a:latin typeface="Times New Roman"/>
                <a:cs typeface="Times New Roman"/>
              </a:rPr>
              <a:t>AISC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647782" y="6938604"/>
            <a:ext cx="797935" cy="10328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365675" marR="314445" algn="ctr">
              <a:lnSpc>
                <a:spcPct val="95825"/>
              </a:lnSpc>
              <a:spcBef>
                <a:spcPts val="2446"/>
              </a:spcBef>
            </a:pPr>
            <a:r>
              <a:rPr sz="1100" spc="0" dirty="0" smtClean="0">
                <a:latin typeface="Times New Roman"/>
                <a:cs typeface="Times New Roman"/>
              </a:rPr>
              <a:t>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445718" y="6938604"/>
            <a:ext cx="816559" cy="10328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249486">
              <a:lnSpc>
                <a:spcPct val="95825"/>
              </a:lnSpc>
              <a:spcBef>
                <a:spcPts val="2446"/>
              </a:spcBef>
            </a:pPr>
            <a:r>
              <a:rPr sz="1100" spc="0" dirty="0" smtClean="0">
                <a:latin typeface="Times New Roman"/>
                <a:cs typeface="Times New Roman"/>
              </a:rPr>
              <a:t>0.</a:t>
            </a:r>
            <a:r>
              <a:rPr sz="1100" spc="4" dirty="0" smtClean="0">
                <a:latin typeface="Times New Roman"/>
                <a:cs typeface="Times New Roman"/>
              </a:rPr>
              <a:t>3</a:t>
            </a:r>
            <a:r>
              <a:rPr sz="1100" spc="0" dirty="0" smtClean="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262277" y="6938604"/>
            <a:ext cx="888187" cy="10328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44635">
              <a:lnSpc>
                <a:spcPct val="95825"/>
              </a:lnSpc>
              <a:spcBef>
                <a:spcPts val="2446"/>
              </a:spcBef>
            </a:pPr>
            <a:r>
              <a:rPr sz="1100" spc="0" dirty="0" smtClean="0">
                <a:latin typeface="Times New Roman"/>
                <a:cs typeface="Times New Roman"/>
              </a:rPr>
              <a:t>0.</a:t>
            </a:r>
            <a:r>
              <a:rPr sz="1100" spc="4" dirty="0" smtClean="0">
                <a:latin typeface="Times New Roman"/>
                <a:cs typeface="Times New Roman"/>
              </a:rPr>
              <a:t>9</a:t>
            </a:r>
            <a:r>
              <a:rPr sz="1100" spc="0" dirty="0" smtClean="0">
                <a:latin typeface="Times New Roman"/>
                <a:cs typeface="Times New Roman"/>
              </a:rPr>
              <a:t>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786813" y="3622227"/>
            <a:ext cx="846642" cy="4756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7408" marR="163620" algn="ctr">
              <a:lnSpc>
                <a:spcPct val="138793"/>
              </a:lnSpc>
              <a:spcBef>
                <a:spcPts val="30"/>
              </a:spcBef>
            </a:pPr>
            <a:r>
              <a:rPr sz="1300" spc="9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9" dirty="0" smtClean="0">
                <a:latin typeface="B Zar"/>
                <a:cs typeface="B Zar"/>
              </a:rPr>
              <a:t>ﻮ</a:t>
            </a:r>
            <a:r>
              <a:rPr sz="1300" spc="0" dirty="0" smtClean="0">
                <a:latin typeface="B Zar"/>
                <a:cs typeface="B Zar"/>
              </a:rPr>
              <a:t>ﻓ</a:t>
            </a:r>
            <a:r>
              <a:rPr sz="1300" spc="4" dirty="0" smtClean="0">
                <a:latin typeface="B Zar"/>
                <a:cs typeface="B Zar"/>
              </a:rPr>
              <a:t> ع</a:t>
            </a:r>
            <a:r>
              <a:rPr sz="1300" spc="0" dirty="0" smtClean="0">
                <a:latin typeface="B Zar"/>
                <a:cs typeface="B Zar"/>
              </a:rPr>
              <a:t>ﻮﻧ</a:t>
            </a:r>
            <a:endParaRPr sz="1300">
              <a:latin typeface="B Zar"/>
              <a:cs typeface="B Zar"/>
            </a:endParaRPr>
          </a:p>
          <a:p>
            <a:pPr marL="359371" marR="353083" algn="ctr">
              <a:lnSpc>
                <a:spcPts val="1485"/>
              </a:lnSpc>
              <a:spcBef>
                <a:spcPts val="74"/>
              </a:spcBef>
            </a:pPr>
            <a:r>
              <a:rPr sz="1300" spc="0" dirty="0" smtClean="0">
                <a:latin typeface="Times New Roman"/>
                <a:cs typeface="Times New Roman"/>
              </a:rPr>
              <a:t>↓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633456" y="3622227"/>
            <a:ext cx="819424" cy="4756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278274" marR="280228" algn="ctr">
              <a:lnSpc>
                <a:spcPct val="95825"/>
              </a:lnSpc>
              <a:spcBef>
                <a:spcPts val="1000"/>
              </a:spcBef>
            </a:pPr>
            <a:r>
              <a:rPr sz="1100" spc="4" dirty="0" smtClean="0">
                <a:latin typeface="Times New Roman"/>
                <a:cs typeface="Times New Roman"/>
              </a:rPr>
              <a:t>1</a:t>
            </a:r>
            <a:r>
              <a:rPr sz="1100" spc="0" dirty="0" smtClean="0">
                <a:latin typeface="Times New Roman"/>
                <a:cs typeface="Times New Roman"/>
              </a:rPr>
              <a:t>20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452880" y="3622227"/>
            <a:ext cx="835182" cy="4756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322608" marR="322990" algn="ctr">
              <a:lnSpc>
                <a:spcPct val="95825"/>
              </a:lnSpc>
              <a:spcBef>
                <a:spcPts val="1000"/>
              </a:spcBef>
            </a:pPr>
            <a:r>
              <a:rPr sz="1100" spc="4" dirty="0" smtClean="0">
                <a:latin typeface="Times New Roman"/>
                <a:cs typeface="Times New Roman"/>
              </a:rPr>
              <a:t>6</a:t>
            </a:r>
            <a:r>
              <a:rPr sz="1100" spc="0" dirty="0" smtClean="0">
                <a:latin typeface="Times New Roman"/>
                <a:cs typeface="Times New Roman"/>
              </a:rPr>
              <a:t>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88063" y="3622227"/>
            <a:ext cx="835182" cy="4756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300"/>
              </a:lnSpc>
              <a:spcBef>
                <a:spcPts val="35"/>
              </a:spcBef>
            </a:pPr>
            <a:endParaRPr sz="1300"/>
          </a:p>
          <a:p>
            <a:pPr marL="314772" marR="310584" algn="ctr">
              <a:lnSpc>
                <a:spcPct val="95825"/>
              </a:lnSpc>
            </a:pPr>
            <a:r>
              <a:rPr sz="1100" spc="4" dirty="0" smtClean="0">
                <a:latin typeface="Times New Roman"/>
                <a:cs typeface="Times New Roman"/>
              </a:rPr>
              <a:t>3</a:t>
            </a:r>
            <a:r>
              <a:rPr sz="1100" spc="0" dirty="0" smtClean="0">
                <a:latin typeface="Times New Roman"/>
                <a:cs typeface="Times New Roman"/>
              </a:rPr>
              <a:t>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23245" y="3622227"/>
            <a:ext cx="853805" cy="4756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68604">
              <a:lnSpc>
                <a:spcPct val="138793"/>
              </a:lnSpc>
              <a:spcBef>
                <a:spcPts val="30"/>
              </a:spcBef>
            </a:pPr>
            <a:r>
              <a:rPr sz="1300" spc="0" dirty="0" smtClean="0">
                <a:latin typeface="Times New Roman"/>
                <a:cs typeface="Times New Roman"/>
              </a:rPr>
              <a:t>←</a:t>
            </a:r>
            <a:r>
              <a:rPr sz="1300" spc="-46" dirty="0" smtClean="0">
                <a:latin typeface="Times New Roman"/>
                <a:cs typeface="Times New Roman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ي</a:t>
            </a:r>
            <a:r>
              <a:rPr sz="1300" spc="-10" dirty="0" smtClean="0">
                <a:latin typeface="B Zar"/>
                <a:cs typeface="B Zar"/>
              </a:rPr>
              <a:t>ﺮ</a:t>
            </a:r>
            <a:r>
              <a:rPr sz="1300" spc="4" dirty="0" smtClean="0">
                <a:latin typeface="B Zar"/>
                <a:cs typeface="B Zar"/>
              </a:rPr>
              <a:t>ﻏ</a:t>
            </a:r>
            <a:r>
              <a:rPr sz="1300" spc="0" dirty="0" smtClean="0">
                <a:latin typeface="B Zar"/>
                <a:cs typeface="B Zar"/>
              </a:rPr>
              <a:t>ﻻ</a:t>
            </a:r>
            <a:endParaRPr sz="1300">
              <a:latin typeface="B Zar"/>
              <a:cs typeface="B Zar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86813" y="4097837"/>
            <a:ext cx="846642" cy="285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83757">
              <a:lnSpc>
                <a:spcPct val="95825"/>
              </a:lnSpc>
              <a:spcBef>
                <a:spcPts val="254"/>
              </a:spcBef>
            </a:pPr>
            <a:r>
              <a:rPr sz="1100" i="1" dirty="0" smtClean="0">
                <a:latin typeface="Times New Roman"/>
                <a:cs typeface="Times New Roman"/>
              </a:rPr>
              <a:t>S</a:t>
            </a:r>
            <a:r>
              <a:rPr sz="1100" i="1" spc="25" dirty="0" smtClean="0">
                <a:latin typeface="Times New Roman"/>
                <a:cs typeface="Times New Roman"/>
              </a:rPr>
              <a:t>t</a:t>
            </a:r>
            <a:r>
              <a:rPr sz="1100" spc="0" dirty="0" smtClean="0">
                <a:latin typeface="Times New Roman"/>
                <a:cs typeface="Times New Roman"/>
              </a:rPr>
              <a:t>.</a:t>
            </a:r>
            <a:r>
              <a:rPr sz="1100" spc="4" dirty="0" smtClean="0">
                <a:latin typeface="Times New Roman"/>
                <a:cs typeface="Times New Roman"/>
              </a:rPr>
              <a:t>5</a:t>
            </a:r>
            <a:r>
              <a:rPr sz="1100" spc="0" dirty="0" smtClean="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33456" y="4097837"/>
            <a:ext cx="819424" cy="285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26"/>
              </a:spcBef>
            </a:pPr>
            <a:endParaRPr sz="900"/>
          </a:p>
          <a:p>
            <a:pPr marL="279462" marR="278895" algn="ctr">
              <a:lnSpc>
                <a:spcPct val="95825"/>
              </a:lnSpc>
            </a:pPr>
            <a:r>
              <a:rPr sz="1100" spc="4" dirty="0" smtClean="0">
                <a:latin typeface="Times New Roman"/>
                <a:cs typeface="Times New Roman"/>
              </a:rPr>
              <a:t>75</a:t>
            </a:r>
            <a:r>
              <a:rPr sz="1100" spc="0" dirty="0" smtClean="0">
                <a:latin typeface="Times New Roman"/>
                <a:cs typeface="Times New Roman"/>
              </a:rPr>
              <a:t>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52880" y="4097837"/>
            <a:ext cx="835182" cy="285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26"/>
              </a:spcBef>
            </a:pPr>
            <a:endParaRPr sz="900"/>
          </a:p>
          <a:p>
            <a:pPr marL="273181">
              <a:lnSpc>
                <a:spcPct val="95825"/>
              </a:lnSpc>
            </a:pPr>
            <a:r>
              <a:rPr sz="1100" spc="4" dirty="0" smtClean="0">
                <a:latin typeface="Times New Roman"/>
                <a:cs typeface="Times New Roman"/>
              </a:rPr>
              <a:t>1</a:t>
            </a:r>
            <a:r>
              <a:rPr sz="1100" spc="0" dirty="0" smtClean="0">
                <a:latin typeface="Times New Roman"/>
                <a:cs typeface="Times New Roman"/>
              </a:rPr>
              <a:t>6</a:t>
            </a:r>
            <a:r>
              <a:rPr sz="1100" spc="-4" dirty="0" smtClean="0">
                <a:latin typeface="Times New Roman"/>
                <a:cs typeface="Times New Roman"/>
              </a:rPr>
              <a:t>3</a:t>
            </a:r>
            <a:r>
              <a:rPr sz="1100" spc="0" dirty="0" smtClean="0">
                <a:latin typeface="Times New Roman"/>
                <a:cs typeface="Times New Roman"/>
              </a:rPr>
              <a:t>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88063" y="4097837"/>
            <a:ext cx="835182" cy="285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26"/>
              </a:spcBef>
            </a:pPr>
            <a:endParaRPr sz="900"/>
          </a:p>
          <a:p>
            <a:pPr marL="271627">
              <a:lnSpc>
                <a:spcPct val="95825"/>
              </a:lnSpc>
            </a:pPr>
            <a:r>
              <a:rPr sz="1100" spc="4" dirty="0" smtClean="0">
                <a:latin typeface="Times New Roman"/>
                <a:cs typeface="Times New Roman"/>
              </a:rPr>
              <a:t>1</a:t>
            </a:r>
            <a:r>
              <a:rPr sz="1100" spc="0" dirty="0" smtClean="0">
                <a:latin typeface="Times New Roman"/>
                <a:cs typeface="Times New Roman"/>
              </a:rPr>
              <a:t>9</a:t>
            </a:r>
            <a:r>
              <a:rPr sz="1100" spc="-4" dirty="0" smtClean="0">
                <a:latin typeface="Times New Roman"/>
                <a:cs typeface="Times New Roman"/>
              </a:rPr>
              <a:t>5</a:t>
            </a:r>
            <a:r>
              <a:rPr sz="1100" spc="0" dirty="0" smtClean="0">
                <a:latin typeface="Times New Roman"/>
                <a:cs typeface="Times New Roman"/>
              </a:rPr>
              <a:t>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23245" y="4097837"/>
            <a:ext cx="853805" cy="11202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93375" marR="61103" indent="-110307" algn="r">
              <a:lnSpc>
                <a:spcPct val="140320"/>
              </a:lnSpc>
              <a:spcBef>
                <a:spcPts val="40"/>
              </a:spcBef>
            </a:pPr>
            <a:r>
              <a:rPr sz="1300" spc="4" dirty="0" smtClean="0">
                <a:latin typeface="B Zar"/>
                <a:cs typeface="B Zar"/>
              </a:rPr>
              <a:t>ي</a:t>
            </a:r>
            <a:r>
              <a:rPr sz="1300" spc="0" dirty="0" smtClean="0">
                <a:latin typeface="B Zar"/>
                <a:cs typeface="B Zar"/>
              </a:rPr>
              <a:t>ﺎﻫ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ﺶ</a:t>
            </a:r>
            <a:r>
              <a:rPr sz="1300" spc="-4" dirty="0" smtClean="0">
                <a:latin typeface="B Zar"/>
                <a:cs typeface="B Zar"/>
              </a:rPr>
              <a:t>ﻨ</a:t>
            </a:r>
            <a:r>
              <a:rPr sz="1300" spc="0" dirty="0" smtClean="0">
                <a:latin typeface="B Zar"/>
                <a:cs typeface="B Zar"/>
              </a:rPr>
              <a:t>ﺗ </a:t>
            </a:r>
            <a:r>
              <a:rPr sz="1300" spc="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ﺎ</a:t>
            </a:r>
            <a:r>
              <a:rPr sz="1300" spc="4" dirty="0" smtClean="0">
                <a:latin typeface="B Zar"/>
                <a:cs typeface="B Zar"/>
              </a:rPr>
              <a:t>ﺠ</a:t>
            </a:r>
            <a:r>
              <a:rPr sz="1300" spc="0" dirty="0" smtClean="0">
                <a:latin typeface="B Zar"/>
                <a:cs typeface="B Zar"/>
              </a:rPr>
              <a:t>ﻣ </a:t>
            </a:r>
            <a:r>
              <a:rPr sz="1300" spc="4" dirty="0" smtClean="0">
                <a:latin typeface="B Zar"/>
                <a:cs typeface="B Zar"/>
              </a:rPr>
              <a:t>ي</a:t>
            </a:r>
            <a:r>
              <a:rPr sz="1300" spc="0" dirty="0" smtClean="0">
                <a:latin typeface="B Zar"/>
                <a:cs typeface="B Zar"/>
              </a:rPr>
              <a:t>ﺮ</a:t>
            </a:r>
            <a:r>
              <a:rPr sz="1300" spc="10" dirty="0" smtClean="0">
                <a:latin typeface="B Zar"/>
                <a:cs typeface="B Zar"/>
              </a:rPr>
              <a:t>ﺑ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-10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ﺑ</a:t>
            </a:r>
            <a:endParaRPr sz="1300">
              <a:latin typeface="B Zar"/>
              <a:cs typeface="B Zar"/>
            </a:endParaRPr>
          </a:p>
          <a:p>
            <a:pPr marR="98359" algn="r">
              <a:lnSpc>
                <a:spcPct val="95825"/>
              </a:lnSpc>
              <a:spcBef>
                <a:spcPts val="895"/>
              </a:spcBef>
            </a:pPr>
            <a:r>
              <a:rPr sz="1100" i="1" spc="0" dirty="0" smtClean="0">
                <a:latin typeface="Times New Roman"/>
                <a:cs typeface="Times New Roman"/>
              </a:rPr>
              <a:t>AISC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86813" y="4382917"/>
            <a:ext cx="846642" cy="8351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277680">
              <a:lnSpc>
                <a:spcPct val="95825"/>
              </a:lnSpc>
              <a:spcBef>
                <a:spcPts val="1425"/>
              </a:spcBef>
            </a:pPr>
            <a:r>
              <a:rPr sz="1100" i="1" dirty="0" smtClean="0">
                <a:latin typeface="Times New Roman"/>
                <a:cs typeface="Times New Roman"/>
              </a:rPr>
              <a:t>S</a:t>
            </a:r>
            <a:r>
              <a:rPr sz="1100" i="1" spc="25" dirty="0" smtClean="0">
                <a:latin typeface="Times New Roman"/>
                <a:cs typeface="Times New Roman"/>
              </a:rPr>
              <a:t>t</a:t>
            </a:r>
            <a:r>
              <a:rPr sz="1100" spc="0" dirty="0" smtClean="0">
                <a:latin typeface="Times New Roman"/>
                <a:cs typeface="Times New Roman"/>
              </a:rPr>
              <a:t>.</a:t>
            </a:r>
            <a:r>
              <a:rPr sz="1100" spc="4" dirty="0" smtClean="0">
                <a:latin typeface="Times New Roman"/>
                <a:cs typeface="Times New Roman"/>
              </a:rPr>
              <a:t>3</a:t>
            </a:r>
            <a:r>
              <a:rPr sz="1100" spc="0" dirty="0" smtClean="0">
                <a:latin typeface="Times New Roman"/>
                <a:cs typeface="Times New Roman"/>
              </a:rPr>
              <a:t>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33456" y="4382917"/>
            <a:ext cx="819424" cy="8351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279462" marR="278895" algn="ctr">
              <a:lnSpc>
                <a:spcPct val="95825"/>
              </a:lnSpc>
              <a:spcBef>
                <a:spcPts val="2085"/>
              </a:spcBef>
            </a:pPr>
            <a:r>
              <a:rPr sz="1100" spc="4" dirty="0" smtClean="0">
                <a:latin typeface="Times New Roman"/>
                <a:cs typeface="Times New Roman"/>
              </a:rPr>
              <a:t>75</a:t>
            </a:r>
            <a:r>
              <a:rPr sz="1100" spc="0" dirty="0" smtClean="0">
                <a:latin typeface="Times New Roman"/>
                <a:cs typeface="Times New Roman"/>
              </a:rPr>
              <a:t>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52880" y="4382917"/>
            <a:ext cx="835182" cy="8351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273181">
              <a:lnSpc>
                <a:spcPct val="95825"/>
              </a:lnSpc>
              <a:spcBef>
                <a:spcPts val="2085"/>
              </a:spcBef>
            </a:pPr>
            <a:r>
              <a:rPr sz="1100" spc="-29" dirty="0" smtClean="0">
                <a:latin typeface="Times New Roman"/>
                <a:cs typeface="Times New Roman"/>
              </a:rPr>
              <a:t>1</a:t>
            </a:r>
            <a:r>
              <a:rPr sz="1100" spc="4" dirty="0" smtClean="0">
                <a:latin typeface="Times New Roman"/>
                <a:cs typeface="Times New Roman"/>
              </a:rPr>
              <a:t>1</a:t>
            </a:r>
            <a:r>
              <a:rPr sz="1100" spc="-4" dirty="0" smtClean="0">
                <a:latin typeface="Times New Roman"/>
                <a:cs typeface="Times New Roman"/>
              </a:rPr>
              <a:t>7</a:t>
            </a:r>
            <a:r>
              <a:rPr sz="1100" spc="0" dirty="0" smtClean="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88063" y="4382917"/>
            <a:ext cx="835182" cy="8351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271627">
              <a:lnSpc>
                <a:spcPct val="95825"/>
              </a:lnSpc>
              <a:spcBef>
                <a:spcPts val="2085"/>
              </a:spcBef>
            </a:pPr>
            <a:r>
              <a:rPr sz="1100" spc="4" dirty="0" smtClean="0">
                <a:latin typeface="Times New Roman"/>
                <a:cs typeface="Times New Roman"/>
              </a:rPr>
              <a:t>1</a:t>
            </a:r>
            <a:r>
              <a:rPr sz="1100" spc="0" dirty="0" smtClean="0">
                <a:latin typeface="Times New Roman"/>
                <a:cs typeface="Times New Roman"/>
              </a:rPr>
              <a:t>3</a:t>
            </a:r>
            <a:r>
              <a:rPr sz="1100" spc="-4" dirty="0" smtClean="0">
                <a:latin typeface="Times New Roman"/>
                <a:cs typeface="Times New Roman"/>
              </a:rPr>
              <a:t>3</a:t>
            </a:r>
            <a:r>
              <a:rPr sz="1100" spc="0" dirty="0" smtClean="0">
                <a:latin typeface="Times New Roman"/>
                <a:cs typeface="Times New Roman"/>
              </a:rPr>
              <a:t>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14304" y="1413195"/>
            <a:ext cx="231745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5146054" y="1413195"/>
            <a:ext cx="5690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886429" y="1413195"/>
            <a:ext cx="7850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1836237" y="1590857"/>
            <a:ext cx="4094256" cy="0"/>
          </a:xfrm>
          <a:custGeom>
            <a:avLst/>
            <a:gdLst/>
            <a:ahLst/>
            <a:cxnLst/>
            <a:rect l="l" t="t" r="r" b="b"/>
            <a:pathLst>
              <a:path w="4094256">
                <a:moveTo>
                  <a:pt x="0" y="0"/>
                </a:moveTo>
                <a:lnTo>
                  <a:pt x="4094256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333244" y="2302763"/>
            <a:ext cx="3108971" cy="29458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501900" y="743987"/>
            <a:ext cx="2806700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3000" spc="0" baseline="4413" dirty="0" smtClean="0">
                <a:solidFill>
                  <a:srgbClr val="0000FF"/>
                </a:solidFill>
                <a:latin typeface="Courier New"/>
                <a:cs typeface="Courier New"/>
                <a:hlinkClick r:id="rId3"/>
              </a:rPr>
              <a:t>www.KormitPars.com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40727" y="1412027"/>
            <a:ext cx="1691355" cy="1686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spc="-9" dirty="0" smtClean="0">
                <a:latin typeface="Times New Roman"/>
                <a:cs typeface="Times New Roman"/>
              </a:rPr>
              <a:t>ر</a:t>
            </a:r>
            <a:r>
              <a:rPr sz="1100" spc="9" dirty="0" smtClean="0">
                <a:latin typeface="Times New Roman"/>
                <a:cs typeface="Times New Roman"/>
              </a:rPr>
              <a:t>ﺎ</a:t>
            </a:r>
            <a:r>
              <a:rPr sz="1100" spc="0" dirty="0" smtClean="0">
                <a:latin typeface="Times New Roman"/>
                <a:cs typeface="Times New Roman"/>
              </a:rPr>
              <a:t>ﺸﻓ</a:t>
            </a:r>
            <a:r>
              <a:rPr sz="1100" spc="33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Times New Roman"/>
                <a:cs typeface="Times New Roman"/>
              </a:rPr>
              <a:t>رد</a:t>
            </a:r>
            <a:r>
              <a:rPr sz="1100" spc="37" dirty="0" smtClean="0">
                <a:latin typeface="Times New Roman"/>
                <a:cs typeface="Times New Roman"/>
              </a:rPr>
              <a:t> </a:t>
            </a:r>
            <a:r>
              <a:rPr sz="1100" spc="-9" dirty="0" smtClean="0">
                <a:latin typeface="Times New Roman"/>
                <a:cs typeface="Times New Roman"/>
              </a:rPr>
              <a:t>ﻼ</a:t>
            </a:r>
            <a:r>
              <a:rPr sz="1100" spc="4" dirty="0" smtClean="0">
                <a:latin typeface="Times New Roman"/>
                <a:cs typeface="Times New Roman"/>
              </a:rPr>
              <a:t>ﻋ</a:t>
            </a:r>
            <a:r>
              <a:rPr sz="1100" spc="0" dirty="0" smtClean="0">
                <a:latin typeface="Times New Roman"/>
                <a:cs typeface="Times New Roman"/>
              </a:rPr>
              <a:t>ا</a:t>
            </a:r>
            <a:r>
              <a:rPr sz="1100" spc="39" dirty="0" smtClean="0">
                <a:latin typeface="Times New Roman"/>
                <a:cs typeface="Times New Roman"/>
              </a:rPr>
              <a:t> </a:t>
            </a:r>
            <a:r>
              <a:rPr sz="1100" spc="4" dirty="0" smtClean="0">
                <a:latin typeface="Times New Roman"/>
                <a:cs typeface="Times New Roman"/>
              </a:rPr>
              <a:t>د</a:t>
            </a:r>
            <a:r>
              <a:rPr sz="1100" spc="0" dirty="0" smtClean="0">
                <a:latin typeface="Times New Roman"/>
                <a:cs typeface="Times New Roman"/>
              </a:rPr>
              <a:t>ﻻﻮﻓ</a:t>
            </a:r>
            <a:r>
              <a:rPr sz="1100" spc="44" dirty="0" smtClean="0">
                <a:latin typeface="Times New Roman"/>
                <a:cs typeface="Times New Roman"/>
              </a:rPr>
              <a:t> </a:t>
            </a:r>
            <a:r>
              <a:rPr sz="1100" spc="-14" dirty="0" smtClean="0">
                <a:latin typeface="Times New Roman"/>
                <a:cs typeface="Times New Roman"/>
              </a:rPr>
              <a:t>ﮫ</a:t>
            </a:r>
            <a:r>
              <a:rPr sz="1100" spc="19" dirty="0" smtClean="0">
                <a:latin typeface="Times New Roman"/>
                <a:cs typeface="Times New Roman"/>
              </a:rPr>
              <a:t>ﺒ</a:t>
            </a:r>
            <a:r>
              <a:rPr sz="1100" spc="0" dirty="0" smtClean="0">
                <a:latin typeface="Times New Roman"/>
                <a:cs typeface="Times New Roman"/>
              </a:rPr>
              <a:t>ﺳ</a:t>
            </a:r>
            <a:r>
              <a:rPr sz="1100" spc="-9" dirty="0" smtClean="0">
                <a:latin typeface="Times New Roman"/>
                <a:cs typeface="Times New Roman"/>
              </a:rPr>
              <a:t>ﺎ</a:t>
            </a:r>
            <a:r>
              <a:rPr sz="1100" spc="9" dirty="0" smtClean="0">
                <a:latin typeface="Times New Roman"/>
                <a:cs typeface="Times New Roman"/>
              </a:rPr>
              <a:t>ﺤ</a:t>
            </a:r>
            <a:r>
              <a:rPr sz="1100" spc="0" dirty="0" smtClean="0">
                <a:latin typeface="Times New Roman"/>
                <a:cs typeface="Times New Roman"/>
              </a:rPr>
              <a:t>ﻣ</a:t>
            </a:r>
            <a:r>
              <a:rPr sz="1100" spc="65" dirty="0" smtClean="0">
                <a:latin typeface="Times New Roman"/>
                <a:cs typeface="Times New Roman"/>
              </a:rPr>
              <a:t> </a:t>
            </a:r>
            <a:r>
              <a:rPr sz="1100" spc="-9" dirty="0" smtClean="0">
                <a:latin typeface="Times New Roman"/>
                <a:cs typeface="Times New Roman"/>
              </a:rPr>
              <a:t>ر</a:t>
            </a:r>
            <a:r>
              <a:rPr sz="1100" spc="0" dirty="0" smtClean="0">
                <a:latin typeface="Times New Roman"/>
                <a:cs typeface="Times New Roman"/>
              </a:rPr>
              <a:t>د</a:t>
            </a:r>
            <a:r>
              <a:rPr sz="1100" spc="28" dirty="0" smtClean="0">
                <a:latin typeface="Times New Roman"/>
                <a:cs typeface="Times New Roman"/>
              </a:rPr>
              <a:t> </a:t>
            </a:r>
            <a:r>
              <a:rPr sz="1100" spc="-10" dirty="0" smtClean="0">
                <a:latin typeface="Times New Roman"/>
                <a:cs typeface="Times New Roman"/>
              </a:rPr>
              <a:t>ﯽ</a:t>
            </a:r>
            <a:r>
              <a:rPr sz="1100" spc="5" dirty="0" smtClean="0">
                <a:latin typeface="Times New Roman"/>
                <a:cs typeface="Times New Roman"/>
              </a:rPr>
              <a:t>ﺜ</a:t>
            </a:r>
            <a:r>
              <a:rPr sz="1100" spc="0" dirty="0" smtClean="0">
                <a:latin typeface="Times New Roman"/>
                <a:cs typeface="Times New Roman"/>
              </a:rPr>
              <a:t>ﺤﺑ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53049" y="1412027"/>
            <a:ext cx="196450" cy="1686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spc="-5" dirty="0" smtClean="0">
                <a:latin typeface="Times New Roman"/>
                <a:cs typeface="Times New Roman"/>
              </a:rPr>
              <a:t>١</a:t>
            </a:r>
            <a:r>
              <a:rPr sz="1100" spc="0" dirty="0" smtClean="0">
                <a:latin typeface="Times New Roman"/>
                <a:cs typeface="Times New Roman"/>
              </a:rPr>
              <a:t>۴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11650" y="5301507"/>
            <a:ext cx="478003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sz="1950" spc="10" baseline="10776" dirty="0" smtClean="0">
                <a:latin typeface="B Zar"/>
                <a:cs typeface="B Zar"/>
              </a:rPr>
              <a:t>(</a:t>
            </a:r>
            <a:r>
              <a:rPr sz="1950" spc="0" baseline="10776" dirty="0" smtClean="0">
                <a:latin typeface="B Zar"/>
                <a:cs typeface="B Zar"/>
              </a:rPr>
              <a:t>2)</a:t>
            </a:r>
            <a:r>
              <a:rPr sz="1950" spc="10" baseline="10776" dirty="0" smtClean="0">
                <a:latin typeface="B Zar"/>
                <a:cs typeface="B Zar"/>
              </a:rPr>
              <a:t>ﻞ</a:t>
            </a:r>
            <a:r>
              <a:rPr sz="1950" spc="-10" baseline="10776" dirty="0" smtClean="0">
                <a:latin typeface="B Zar"/>
                <a:cs typeface="B Zar"/>
              </a:rPr>
              <a:t>ﮑ</a:t>
            </a:r>
            <a:r>
              <a:rPr sz="1950" spc="0" baseline="10776" dirty="0" smtClean="0">
                <a:latin typeface="B Zar"/>
                <a:cs typeface="B Zar"/>
              </a:rPr>
              <a:t>ﺷ</a:t>
            </a:r>
            <a:endParaRPr sz="1300">
              <a:latin typeface="B Zar"/>
              <a:cs typeface="B Za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01900" y="9179073"/>
            <a:ext cx="2806700" cy="279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3000" spc="0" baseline="4413" dirty="0" smtClean="0">
                <a:solidFill>
                  <a:srgbClr val="0000FF"/>
                </a:solidFill>
                <a:latin typeface="Courier New"/>
                <a:cs typeface="Courier New"/>
                <a:hlinkClick r:id="rId3"/>
              </a:rPr>
              <a:t>www.KormitPars.com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836237" y="1451157"/>
            <a:ext cx="409425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1836237" y="1590857"/>
            <a:ext cx="4094256" cy="0"/>
          </a:xfrm>
          <a:custGeom>
            <a:avLst/>
            <a:gdLst/>
            <a:ahLst/>
            <a:cxnLst/>
            <a:rect l="l" t="t" r="r" b="b"/>
            <a:pathLst>
              <a:path w="4094256">
                <a:moveTo>
                  <a:pt x="0" y="0"/>
                </a:moveTo>
                <a:lnTo>
                  <a:pt x="4094256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501900" y="743987"/>
            <a:ext cx="2806700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3000" spc="0" baseline="4413" dirty="0" smtClean="0">
                <a:solidFill>
                  <a:srgbClr val="0000FF"/>
                </a:solidFill>
                <a:latin typeface="Courier New"/>
                <a:cs typeface="Courier New"/>
                <a:hlinkClick r:id="rId2"/>
              </a:rPr>
              <a:t>www.KormitPars.com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40727" y="1412027"/>
            <a:ext cx="1691355" cy="1686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spc="-9" dirty="0" smtClean="0">
                <a:latin typeface="Times New Roman"/>
                <a:cs typeface="Times New Roman"/>
              </a:rPr>
              <a:t>ر</a:t>
            </a:r>
            <a:r>
              <a:rPr sz="1100" spc="9" dirty="0" smtClean="0">
                <a:latin typeface="Times New Roman"/>
                <a:cs typeface="Times New Roman"/>
              </a:rPr>
              <a:t>ﺎ</a:t>
            </a:r>
            <a:r>
              <a:rPr sz="1100" spc="0" dirty="0" smtClean="0">
                <a:latin typeface="Times New Roman"/>
                <a:cs typeface="Times New Roman"/>
              </a:rPr>
              <a:t>ﺸﻓ</a:t>
            </a:r>
            <a:r>
              <a:rPr sz="1100" spc="33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Times New Roman"/>
                <a:cs typeface="Times New Roman"/>
              </a:rPr>
              <a:t>رد</a:t>
            </a:r>
            <a:r>
              <a:rPr sz="1100" spc="37" dirty="0" smtClean="0">
                <a:latin typeface="Times New Roman"/>
                <a:cs typeface="Times New Roman"/>
              </a:rPr>
              <a:t> </a:t>
            </a:r>
            <a:r>
              <a:rPr sz="1100" spc="-9" dirty="0" smtClean="0">
                <a:latin typeface="Times New Roman"/>
                <a:cs typeface="Times New Roman"/>
              </a:rPr>
              <a:t>ﻼ</a:t>
            </a:r>
            <a:r>
              <a:rPr sz="1100" spc="4" dirty="0" smtClean="0">
                <a:latin typeface="Times New Roman"/>
                <a:cs typeface="Times New Roman"/>
              </a:rPr>
              <a:t>ﻋ</a:t>
            </a:r>
            <a:r>
              <a:rPr sz="1100" spc="0" dirty="0" smtClean="0">
                <a:latin typeface="Times New Roman"/>
                <a:cs typeface="Times New Roman"/>
              </a:rPr>
              <a:t>ا</a:t>
            </a:r>
            <a:r>
              <a:rPr sz="1100" spc="39" dirty="0" smtClean="0">
                <a:latin typeface="Times New Roman"/>
                <a:cs typeface="Times New Roman"/>
              </a:rPr>
              <a:t> </a:t>
            </a:r>
            <a:r>
              <a:rPr sz="1100" spc="4" dirty="0" smtClean="0">
                <a:latin typeface="Times New Roman"/>
                <a:cs typeface="Times New Roman"/>
              </a:rPr>
              <a:t>د</a:t>
            </a:r>
            <a:r>
              <a:rPr sz="1100" spc="0" dirty="0" smtClean="0">
                <a:latin typeface="Times New Roman"/>
                <a:cs typeface="Times New Roman"/>
              </a:rPr>
              <a:t>ﻻﻮﻓ</a:t>
            </a:r>
            <a:r>
              <a:rPr sz="1100" spc="44" dirty="0" smtClean="0">
                <a:latin typeface="Times New Roman"/>
                <a:cs typeface="Times New Roman"/>
              </a:rPr>
              <a:t> </a:t>
            </a:r>
            <a:r>
              <a:rPr sz="1100" spc="-14" dirty="0" smtClean="0">
                <a:latin typeface="Times New Roman"/>
                <a:cs typeface="Times New Roman"/>
              </a:rPr>
              <a:t>ﮫ</a:t>
            </a:r>
            <a:r>
              <a:rPr sz="1100" spc="19" dirty="0" smtClean="0">
                <a:latin typeface="Times New Roman"/>
                <a:cs typeface="Times New Roman"/>
              </a:rPr>
              <a:t>ﺒ</a:t>
            </a:r>
            <a:r>
              <a:rPr sz="1100" spc="0" dirty="0" smtClean="0">
                <a:latin typeface="Times New Roman"/>
                <a:cs typeface="Times New Roman"/>
              </a:rPr>
              <a:t>ﺳ</a:t>
            </a:r>
            <a:r>
              <a:rPr sz="1100" spc="-9" dirty="0" smtClean="0">
                <a:latin typeface="Times New Roman"/>
                <a:cs typeface="Times New Roman"/>
              </a:rPr>
              <a:t>ﺎ</a:t>
            </a:r>
            <a:r>
              <a:rPr sz="1100" spc="9" dirty="0" smtClean="0">
                <a:latin typeface="Times New Roman"/>
                <a:cs typeface="Times New Roman"/>
              </a:rPr>
              <a:t>ﺤ</a:t>
            </a:r>
            <a:r>
              <a:rPr sz="1100" spc="0" dirty="0" smtClean="0">
                <a:latin typeface="Times New Roman"/>
                <a:cs typeface="Times New Roman"/>
              </a:rPr>
              <a:t>ﻣ</a:t>
            </a:r>
            <a:r>
              <a:rPr sz="1100" spc="65" dirty="0" smtClean="0">
                <a:latin typeface="Times New Roman"/>
                <a:cs typeface="Times New Roman"/>
              </a:rPr>
              <a:t> </a:t>
            </a:r>
            <a:r>
              <a:rPr sz="1100" spc="-9" dirty="0" smtClean="0">
                <a:latin typeface="Times New Roman"/>
                <a:cs typeface="Times New Roman"/>
              </a:rPr>
              <a:t>ر</a:t>
            </a:r>
            <a:r>
              <a:rPr sz="1100" spc="0" dirty="0" smtClean="0">
                <a:latin typeface="Times New Roman"/>
                <a:cs typeface="Times New Roman"/>
              </a:rPr>
              <a:t>د</a:t>
            </a:r>
            <a:r>
              <a:rPr sz="1100" spc="28" dirty="0" smtClean="0">
                <a:latin typeface="Times New Roman"/>
                <a:cs typeface="Times New Roman"/>
              </a:rPr>
              <a:t> </a:t>
            </a:r>
            <a:r>
              <a:rPr sz="1100" spc="-10" dirty="0" smtClean="0">
                <a:latin typeface="Times New Roman"/>
                <a:cs typeface="Times New Roman"/>
              </a:rPr>
              <a:t>ﯽ</a:t>
            </a:r>
            <a:r>
              <a:rPr sz="1100" spc="5" dirty="0" smtClean="0">
                <a:latin typeface="Times New Roman"/>
                <a:cs typeface="Times New Roman"/>
              </a:rPr>
              <a:t>ﺜ</a:t>
            </a:r>
            <a:r>
              <a:rPr sz="1100" spc="0" dirty="0" smtClean="0">
                <a:latin typeface="Times New Roman"/>
                <a:cs typeface="Times New Roman"/>
              </a:rPr>
              <a:t>ﺤﺑ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27542" y="1412027"/>
            <a:ext cx="121955" cy="1686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spc="0" dirty="0" smtClean="0">
                <a:latin typeface="Times New Roman"/>
                <a:cs typeface="Times New Roman"/>
              </a:rPr>
              <a:t>٢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77997" y="3095204"/>
            <a:ext cx="474794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sz="1950" b="1" spc="0" baseline="8121" dirty="0" smtClean="0">
                <a:latin typeface="B Zar"/>
                <a:cs typeface="B Zar"/>
              </a:rPr>
              <a:t>:</a:t>
            </a:r>
            <a:r>
              <a:rPr sz="1950" b="1" spc="2" baseline="8121" dirty="0" smtClean="0">
                <a:latin typeface="B Zar"/>
                <a:cs typeface="B Zar"/>
              </a:rPr>
              <a:t> </a:t>
            </a:r>
            <a:r>
              <a:rPr sz="1950" b="1" spc="4" baseline="8121" dirty="0" smtClean="0">
                <a:latin typeface="B Zar"/>
                <a:cs typeface="B Zar"/>
              </a:rPr>
              <a:t>ﻪ</a:t>
            </a:r>
            <a:r>
              <a:rPr sz="1950" b="1" spc="-4" baseline="8121" dirty="0" smtClean="0">
                <a:latin typeface="B Zar"/>
                <a:cs typeface="B Zar"/>
              </a:rPr>
              <a:t>ﻣ</a:t>
            </a:r>
            <a:r>
              <a:rPr sz="1950" b="1" spc="0" baseline="8121" dirty="0" smtClean="0">
                <a:latin typeface="B Zar"/>
                <a:cs typeface="B Zar"/>
              </a:rPr>
              <a:t>ﺪ</a:t>
            </a:r>
            <a:r>
              <a:rPr sz="1950" b="1" spc="-10" baseline="8121" dirty="0" smtClean="0">
                <a:latin typeface="B Zar"/>
                <a:cs typeface="B Zar"/>
              </a:rPr>
              <a:t>ﻘ</a:t>
            </a:r>
            <a:r>
              <a:rPr sz="1950" b="1" spc="0" baseline="8121" dirty="0" smtClean="0">
                <a:latin typeface="B Zar"/>
                <a:cs typeface="B Zar"/>
              </a:rPr>
              <a:t>ﻣ</a:t>
            </a:r>
            <a:endParaRPr sz="1300">
              <a:latin typeface="B Zar"/>
              <a:cs typeface="B Za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40727" y="3588545"/>
            <a:ext cx="4117907" cy="43900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801" marR="11262" algn="just">
              <a:lnSpc>
                <a:spcPts val="2045"/>
              </a:lnSpc>
              <a:spcBef>
                <a:spcPts val="102"/>
              </a:spcBef>
            </a:pPr>
            <a:r>
              <a:rPr sz="1950" spc="-4" baseline="13855" dirty="0" smtClean="0">
                <a:latin typeface="B Zar"/>
                <a:cs typeface="B Zar"/>
              </a:rPr>
              <a:t>ر</a:t>
            </a:r>
            <a:r>
              <a:rPr sz="1950" spc="0" baseline="13855" dirty="0" smtClean="0">
                <a:latin typeface="B Zar"/>
                <a:cs typeface="B Zar"/>
              </a:rPr>
              <a:t>د</a:t>
            </a:r>
            <a:r>
              <a:rPr sz="1950" spc="4" baseline="13855" dirty="0" smtClean="0">
                <a:latin typeface="B Zar"/>
                <a:cs typeface="B Zar"/>
              </a:rPr>
              <a:t> </a:t>
            </a:r>
            <a:r>
              <a:rPr sz="1950" spc="0" baseline="13855" dirty="0" smtClean="0">
                <a:latin typeface="B Zar"/>
                <a:cs typeface="B Zar"/>
              </a:rPr>
              <a:t>ن</a:t>
            </a:r>
            <a:r>
              <a:rPr sz="1950" spc="-9" baseline="13855" dirty="0" smtClean="0">
                <a:latin typeface="B Zar"/>
                <a:cs typeface="B Zar"/>
              </a:rPr>
              <a:t>ﺎ</a:t>
            </a:r>
            <a:r>
              <a:rPr sz="1950" spc="-14" baseline="13855" dirty="0" smtClean="0">
                <a:latin typeface="B Zar"/>
                <a:cs typeface="B Zar"/>
              </a:rPr>
              <a:t>ﻤ</a:t>
            </a:r>
            <a:r>
              <a:rPr sz="1950" spc="-4" baseline="13855" dirty="0" smtClean="0">
                <a:latin typeface="B Zar"/>
                <a:cs typeface="B Zar"/>
              </a:rPr>
              <a:t>ﺘ</a:t>
            </a:r>
            <a:r>
              <a:rPr sz="1950" spc="-9" baseline="13855" dirty="0" smtClean="0">
                <a:latin typeface="B Zar"/>
                <a:cs typeface="B Zar"/>
              </a:rPr>
              <a:t>ﺧ</a:t>
            </a:r>
            <a:r>
              <a:rPr sz="1950" spc="19" baseline="13855" dirty="0" smtClean="0">
                <a:latin typeface="B Zar"/>
                <a:cs typeface="B Zar"/>
              </a:rPr>
              <a:t>ﺎ</a:t>
            </a:r>
            <a:r>
              <a:rPr sz="1950" spc="-29" baseline="13855" dirty="0" smtClean="0">
                <a:latin typeface="B Zar"/>
                <a:cs typeface="B Zar"/>
              </a:rPr>
              <a:t>ـ</a:t>
            </a:r>
            <a:r>
              <a:rPr sz="1950" spc="0" baseline="13855" dirty="0" smtClean="0">
                <a:latin typeface="B Zar"/>
                <a:cs typeface="B Zar"/>
              </a:rPr>
              <a:t>ﺳ</a:t>
            </a:r>
            <a:r>
              <a:rPr sz="1950" spc="31" baseline="13855" dirty="0" smtClean="0">
                <a:latin typeface="B Zar"/>
                <a:cs typeface="B Zar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ر</a:t>
            </a:r>
            <a:r>
              <a:rPr sz="1950" spc="0" baseline="13855" dirty="0" smtClean="0">
                <a:latin typeface="B Zar"/>
                <a:cs typeface="B Zar"/>
              </a:rPr>
              <a:t>د </a:t>
            </a:r>
            <a:r>
              <a:rPr sz="1950" i="1" spc="-4" baseline="20068" dirty="0" smtClean="0">
                <a:latin typeface="Times New Roman"/>
                <a:cs typeface="Times New Roman"/>
              </a:rPr>
              <a:t>H</a:t>
            </a:r>
            <a:r>
              <a:rPr sz="1950" i="1" spc="4" baseline="20068" dirty="0" smtClean="0">
                <a:latin typeface="Times New Roman"/>
                <a:cs typeface="Times New Roman"/>
              </a:rPr>
              <a:t>ig</a:t>
            </a:r>
            <a:r>
              <a:rPr sz="1950" i="1" spc="0" baseline="20068" dirty="0" smtClean="0">
                <a:latin typeface="Times New Roman"/>
                <a:cs typeface="Times New Roman"/>
              </a:rPr>
              <a:t>h</a:t>
            </a:r>
            <a:r>
              <a:rPr sz="1950" i="1" spc="195" baseline="20068" dirty="0" smtClean="0">
                <a:latin typeface="Times New Roman"/>
                <a:cs typeface="Times New Roman"/>
              </a:rPr>
              <a:t> </a:t>
            </a:r>
            <a:r>
              <a:rPr sz="1950" i="1" spc="4" baseline="20068" dirty="0" smtClean="0">
                <a:latin typeface="Times New Roman"/>
                <a:cs typeface="Times New Roman"/>
              </a:rPr>
              <a:t>Str</a:t>
            </a:r>
            <a:r>
              <a:rPr sz="1950" i="1" spc="0" baseline="20068" dirty="0" smtClean="0">
                <a:latin typeface="Times New Roman"/>
                <a:cs typeface="Times New Roman"/>
              </a:rPr>
              <a:t>e</a:t>
            </a:r>
            <a:r>
              <a:rPr sz="1950" i="1" spc="4" baseline="20068" dirty="0" smtClean="0">
                <a:latin typeface="Times New Roman"/>
                <a:cs typeface="Times New Roman"/>
              </a:rPr>
              <a:t>ngt</a:t>
            </a:r>
            <a:r>
              <a:rPr sz="1950" i="1" spc="0" baseline="20068" dirty="0" smtClean="0">
                <a:latin typeface="Times New Roman"/>
                <a:cs typeface="Times New Roman"/>
              </a:rPr>
              <a:t>h</a:t>
            </a:r>
            <a:r>
              <a:rPr sz="1950" i="1" spc="203" baseline="20068" dirty="0" smtClean="0">
                <a:latin typeface="Times New Roman"/>
                <a:cs typeface="Times New Roman"/>
              </a:rPr>
              <a:t> </a:t>
            </a:r>
            <a:r>
              <a:rPr sz="1950" i="1" spc="4" baseline="20068" dirty="0" smtClean="0">
                <a:latin typeface="Times New Roman"/>
                <a:cs typeface="Times New Roman"/>
              </a:rPr>
              <a:t>St</a:t>
            </a:r>
            <a:r>
              <a:rPr sz="1950" i="1" spc="0" baseline="20068" dirty="0" smtClean="0">
                <a:latin typeface="Times New Roman"/>
                <a:cs typeface="Times New Roman"/>
              </a:rPr>
              <a:t>ee</a:t>
            </a:r>
            <a:r>
              <a:rPr sz="1950" i="1" spc="9" baseline="20068" dirty="0" smtClean="0">
                <a:latin typeface="Times New Roman"/>
                <a:cs typeface="Times New Roman"/>
              </a:rPr>
              <a:t>l</a:t>
            </a:r>
            <a:r>
              <a:rPr sz="1950" spc="-4" baseline="13855" dirty="0" smtClean="0">
                <a:latin typeface="B Zar"/>
                <a:cs typeface="B Zar"/>
              </a:rPr>
              <a:t>ء</a:t>
            </a:r>
            <a:r>
              <a:rPr sz="1950" spc="25" baseline="13855" dirty="0" smtClean="0">
                <a:latin typeface="B Zar"/>
                <a:cs typeface="B Zar"/>
              </a:rPr>
              <a:t>ﻼ</a:t>
            </a:r>
            <a:r>
              <a:rPr sz="1950" spc="-29" baseline="13855" dirty="0" smtClean="0">
                <a:latin typeface="B Zar"/>
                <a:cs typeface="B Zar"/>
              </a:rPr>
              <a:t>ـ</a:t>
            </a:r>
            <a:r>
              <a:rPr sz="1950" spc="-4" baseline="13855" dirty="0" smtClean="0">
                <a:latin typeface="B Zar"/>
                <a:cs typeface="B Zar"/>
              </a:rPr>
              <a:t>ﻋ</a:t>
            </a:r>
            <a:r>
              <a:rPr sz="1950" spc="0" baseline="13855" dirty="0" smtClean="0">
                <a:latin typeface="B Zar"/>
                <a:cs typeface="B Zar"/>
              </a:rPr>
              <a:t>ا</a:t>
            </a:r>
            <a:r>
              <a:rPr sz="1950" spc="37" baseline="13855" dirty="0" smtClean="0">
                <a:latin typeface="B Zar"/>
                <a:cs typeface="B Zar"/>
              </a:rPr>
              <a:t> </a:t>
            </a:r>
            <a:r>
              <a:rPr sz="1950" spc="0" baseline="13855" dirty="0" smtClean="0">
                <a:latin typeface="B Zar"/>
                <a:cs typeface="B Zar"/>
              </a:rPr>
              <a:t>د</a:t>
            </a:r>
            <a:r>
              <a:rPr sz="1950" spc="-4" baseline="13855" dirty="0" smtClean="0">
                <a:latin typeface="B Zar"/>
                <a:cs typeface="B Zar"/>
              </a:rPr>
              <a:t>ﻻ</a:t>
            </a:r>
            <a:r>
              <a:rPr sz="1950" spc="34" baseline="13855" dirty="0" smtClean="0">
                <a:latin typeface="B Zar"/>
                <a:cs typeface="B Zar"/>
              </a:rPr>
              <a:t>ﻮ</a:t>
            </a:r>
            <a:r>
              <a:rPr sz="1950" spc="-29" baseline="13855" dirty="0" smtClean="0">
                <a:latin typeface="B Zar"/>
                <a:cs typeface="B Zar"/>
              </a:rPr>
              <a:t>ـ</a:t>
            </a:r>
            <a:r>
              <a:rPr sz="1950" spc="0" baseline="13855" dirty="0" smtClean="0">
                <a:latin typeface="B Zar"/>
                <a:cs typeface="B Zar"/>
              </a:rPr>
              <a:t>ﻓ</a:t>
            </a:r>
            <a:r>
              <a:rPr sz="1950" spc="7" baseline="13855" dirty="0" smtClean="0">
                <a:latin typeface="B Zar"/>
                <a:cs typeface="B Zar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ز</a:t>
            </a:r>
            <a:r>
              <a:rPr sz="1950" spc="0" baseline="13855" dirty="0" smtClean="0">
                <a:latin typeface="B Zar"/>
                <a:cs typeface="B Zar"/>
              </a:rPr>
              <a:t>ا</a:t>
            </a:r>
            <a:r>
              <a:rPr sz="1950" spc="-2" baseline="13855" dirty="0" smtClean="0">
                <a:latin typeface="B Zar"/>
                <a:cs typeface="B Zar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ه</a:t>
            </a:r>
            <a:r>
              <a:rPr sz="1950" spc="0" baseline="13855" dirty="0" smtClean="0">
                <a:latin typeface="B Zar"/>
                <a:cs typeface="B Zar"/>
              </a:rPr>
              <a:t>د</a:t>
            </a:r>
            <a:r>
              <a:rPr sz="1950" spc="-9" baseline="13855" dirty="0" smtClean="0">
                <a:latin typeface="B Zar"/>
                <a:cs typeface="B Zar"/>
              </a:rPr>
              <a:t>ﺎ</a:t>
            </a:r>
            <a:r>
              <a:rPr sz="1950" spc="-4" baseline="13855" dirty="0" smtClean="0">
                <a:latin typeface="B Zar"/>
                <a:cs typeface="B Zar"/>
              </a:rPr>
              <a:t>ﻔ</a:t>
            </a:r>
            <a:r>
              <a:rPr sz="1950" spc="19" baseline="13855" dirty="0" smtClean="0">
                <a:latin typeface="B Zar"/>
                <a:cs typeface="B Zar"/>
              </a:rPr>
              <a:t>ﺘ</a:t>
            </a:r>
            <a:r>
              <a:rPr sz="1950" spc="-29" baseline="13855" dirty="0" smtClean="0">
                <a:latin typeface="B Zar"/>
                <a:cs typeface="B Zar"/>
              </a:rPr>
              <a:t>ـ</a:t>
            </a:r>
            <a:r>
              <a:rPr sz="1950" spc="0" baseline="13855" dirty="0" smtClean="0">
                <a:latin typeface="B Zar"/>
                <a:cs typeface="B Zar"/>
              </a:rPr>
              <a:t>ﺳا</a:t>
            </a:r>
            <a:r>
              <a:rPr sz="1950" spc="19" baseline="13855" dirty="0" smtClean="0">
                <a:latin typeface="B Zar"/>
                <a:cs typeface="B Zar"/>
              </a:rPr>
              <a:t> </a:t>
            </a:r>
            <a:r>
              <a:rPr sz="1950" spc="0" baseline="13855" dirty="0" smtClean="0">
                <a:latin typeface="B Zar"/>
                <a:cs typeface="B Zar"/>
              </a:rPr>
              <a:t>ب</a:t>
            </a:r>
            <a:r>
              <a:rPr sz="1950" spc="34" baseline="13855" dirty="0" smtClean="0">
                <a:latin typeface="B Zar"/>
                <a:cs typeface="B Zar"/>
              </a:rPr>
              <a:t>ﻼ</a:t>
            </a:r>
            <a:r>
              <a:rPr sz="1950" spc="-29" baseline="13855" dirty="0" smtClean="0">
                <a:latin typeface="B Zar"/>
                <a:cs typeface="B Zar"/>
              </a:rPr>
              <a:t>ـ</a:t>
            </a:r>
            <a:r>
              <a:rPr sz="1950" spc="-4" baseline="13855" dirty="0" smtClean="0">
                <a:latin typeface="B Zar"/>
                <a:cs typeface="B Zar"/>
              </a:rPr>
              <a:t>ﻘ</a:t>
            </a:r>
            <a:r>
              <a:rPr sz="1950" spc="0" baseline="13855" dirty="0" smtClean="0">
                <a:latin typeface="B Zar"/>
                <a:cs typeface="B Zar"/>
              </a:rPr>
              <a:t>ﻧا</a:t>
            </a:r>
            <a:r>
              <a:rPr sz="1950" spc="19" baseline="13855" dirty="0" smtClean="0">
                <a:latin typeface="B Zar"/>
                <a:cs typeface="B Zar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ز</a:t>
            </a:r>
            <a:r>
              <a:rPr sz="1950" spc="0" baseline="13855" dirty="0" smtClean="0">
                <a:latin typeface="B Zar"/>
                <a:cs typeface="B Zar"/>
              </a:rPr>
              <a:t>ا</a:t>
            </a:r>
            <a:r>
              <a:rPr sz="1950" spc="-2" baseline="13855" dirty="0" smtClean="0">
                <a:latin typeface="B Zar"/>
                <a:cs typeface="B Zar"/>
              </a:rPr>
              <a:t> </a:t>
            </a:r>
            <a:r>
              <a:rPr sz="1950" spc="20" baseline="13855" dirty="0" smtClean="0">
                <a:latin typeface="B Zar"/>
                <a:cs typeface="B Zar"/>
              </a:rPr>
              <a:t>ﻞ</a:t>
            </a:r>
            <a:r>
              <a:rPr sz="1950" spc="-30" baseline="13855" dirty="0" smtClean="0">
                <a:latin typeface="B Zar"/>
                <a:cs typeface="B Zar"/>
              </a:rPr>
              <a:t>ـ</a:t>
            </a:r>
            <a:r>
              <a:rPr sz="1950" spc="-4" baseline="13855" dirty="0" smtClean="0">
                <a:latin typeface="B Zar"/>
                <a:cs typeface="B Zar"/>
              </a:rPr>
              <a:t>ﺒ</a:t>
            </a:r>
            <a:r>
              <a:rPr sz="1950" spc="0" baseline="13855" dirty="0" smtClean="0">
                <a:latin typeface="B Zar"/>
                <a:cs typeface="B Zar"/>
              </a:rPr>
              <a:t>ﻗ</a:t>
            </a:r>
            <a:endParaRPr sz="1300">
              <a:latin typeface="B Zar"/>
              <a:cs typeface="B Zar"/>
            </a:endParaRPr>
          </a:p>
          <a:p>
            <a:pPr marL="12801" marR="1827" algn="just">
              <a:lnSpc>
                <a:spcPct val="140459"/>
              </a:lnSpc>
            </a:pPr>
            <a:r>
              <a:rPr sz="1300" spc="0" dirty="0" smtClean="0">
                <a:latin typeface="B Zar"/>
                <a:cs typeface="B Zar"/>
              </a:rPr>
              <a:t>ﺖ</a:t>
            </a:r>
            <a:r>
              <a:rPr sz="1300" spc="19" dirty="0" smtClean="0">
                <a:latin typeface="B Zar"/>
                <a:cs typeface="B Zar"/>
              </a:rPr>
              <a:t>ﺒ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ﺴﻧ</a:t>
            </a:r>
            <a:r>
              <a:rPr sz="1300" spc="29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13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ﭼ 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ﺖﺳا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0" dirty="0" smtClean="0">
                <a:latin typeface="B Zar"/>
                <a:cs typeface="B Zar"/>
              </a:rPr>
              <a:t>دﻮﺑ</a:t>
            </a:r>
            <a:r>
              <a:rPr sz="1300" spc="20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م</a:t>
            </a:r>
            <a:r>
              <a:rPr sz="1300" spc="0" dirty="0" smtClean="0">
                <a:latin typeface="B Zar"/>
                <a:cs typeface="B Zar"/>
              </a:rPr>
              <a:t>ﻮﺳ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را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-4" dirty="0" smtClean="0">
                <a:latin typeface="B Zar"/>
                <a:cs typeface="B Zar"/>
              </a:rPr>
              <a:t>ﺒﯿ</a:t>
            </a:r>
            <a:r>
              <a:rPr sz="1300" spc="0" dirty="0" smtClean="0">
                <a:latin typeface="B Zar"/>
                <a:cs typeface="B Zar"/>
              </a:rPr>
              <a:t>ﺷ</a:t>
            </a:r>
            <a:r>
              <a:rPr sz="1300" spc="2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ﻬ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ﻗ</a:t>
            </a:r>
            <a:r>
              <a:rPr sz="1300" spc="28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 </a:t>
            </a:r>
            <a:r>
              <a:rPr sz="1300" spc="-4" dirty="0" smtClean="0">
                <a:latin typeface="B Zar"/>
                <a:cs typeface="B Zar"/>
              </a:rPr>
              <a:t>ﯽﺘ</a:t>
            </a:r>
            <a:r>
              <a:rPr sz="1300" spc="0" dirty="0" smtClean="0">
                <a:latin typeface="B Zar"/>
                <a:cs typeface="B Zar"/>
              </a:rPr>
              <a:t>ﻌ</a:t>
            </a:r>
            <a:r>
              <a:rPr sz="1300" spc="-4" dirty="0" smtClean="0">
                <a:latin typeface="B Zar"/>
                <a:cs typeface="B Zar"/>
              </a:rPr>
              <a:t>ﻨ</a:t>
            </a:r>
            <a:r>
              <a:rPr sz="1300" spc="0" dirty="0" smtClean="0">
                <a:latin typeface="B Zar"/>
                <a:cs typeface="B Zar"/>
              </a:rPr>
              <a:t>ﺻ</a:t>
            </a:r>
            <a:r>
              <a:rPr sz="1300" spc="30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ﻬ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-4" dirty="0" smtClean="0">
                <a:latin typeface="B Zar"/>
                <a:cs typeface="B Zar"/>
              </a:rPr>
              <a:t>ﺘ</a:t>
            </a:r>
            <a:r>
              <a:rPr sz="1300" spc="-9" dirty="0" smtClean="0">
                <a:latin typeface="B Zar"/>
                <a:cs typeface="B Zar"/>
              </a:rPr>
              <a:t>ﺧﺎ</a:t>
            </a:r>
            <a:r>
              <a:rPr sz="1300" spc="0" dirty="0" smtClean="0">
                <a:latin typeface="B Zar"/>
                <a:cs typeface="B Zar"/>
              </a:rPr>
              <a:t>ﺳ</a:t>
            </a:r>
            <a:r>
              <a:rPr sz="1300" spc="49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ﻮﻣ ن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8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2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ﭽ</a:t>
            </a:r>
            <a:r>
              <a:rPr sz="1300" spc="0" dirty="0" smtClean="0">
                <a:latin typeface="B Zar"/>
                <a:cs typeface="B Zar"/>
              </a:rPr>
              <a:t>ﻧآ</a:t>
            </a:r>
            <a:r>
              <a:rPr sz="1300" spc="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.  د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7" dirty="0" smtClean="0">
                <a:latin typeface="B Zar"/>
                <a:cs typeface="B Zar"/>
              </a:rPr>
              <a:t> </a:t>
            </a: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ﺘ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24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ﻬ</a:t>
            </a:r>
            <a:r>
              <a:rPr sz="1300" spc="0" dirty="0" smtClean="0">
                <a:latin typeface="B Zar"/>
                <a:cs typeface="B Zar"/>
              </a:rPr>
              <a:t>ﻧآ</a:t>
            </a:r>
            <a:r>
              <a:rPr sz="1300" spc="7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</a:t>
            </a:r>
            <a:r>
              <a:rPr sz="1300" spc="-9" dirty="0" smtClean="0">
                <a:latin typeface="B Zar"/>
                <a:cs typeface="B Zar"/>
              </a:rPr>
              <a:t>ﻣوﺎ</a:t>
            </a:r>
            <a:r>
              <a:rPr sz="1300" spc="-4" dirty="0" smtClean="0">
                <a:latin typeface="B Zar"/>
                <a:cs typeface="B Zar"/>
              </a:rPr>
              <a:t>ﻘ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2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</a:t>
            </a:r>
            <a:r>
              <a:rPr sz="1300" spc="-4" dirty="0" smtClean="0">
                <a:latin typeface="B Zar"/>
                <a:cs typeface="B Zar"/>
              </a:rPr>
              <a:t>ﺒ</a:t>
            </a:r>
            <a:r>
              <a:rPr sz="1300" spc="0" dirty="0" smtClean="0">
                <a:latin typeface="B Zar"/>
                <a:cs typeface="B Zar"/>
              </a:rPr>
              <a:t>ﺴﻧ</a:t>
            </a:r>
            <a:r>
              <a:rPr sz="1300" spc="23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ﯽﻟ</a:t>
            </a:r>
            <a:r>
              <a:rPr sz="1300" spc="0" dirty="0" smtClean="0">
                <a:latin typeface="B Zar"/>
                <a:cs typeface="B Zar"/>
              </a:rPr>
              <a:t>ﻮ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0" dirty="0" smtClean="0">
                <a:latin typeface="B Zar"/>
                <a:cs typeface="B Zar"/>
              </a:rPr>
              <a:t>ﻌﻣ</a:t>
            </a:r>
            <a:r>
              <a:rPr sz="1300" spc="21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</a:t>
            </a:r>
            <a:r>
              <a:rPr sz="1300" spc="1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9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ﻼ</a:t>
            </a:r>
            <a:r>
              <a:rPr sz="1300" spc="-4" dirty="0" smtClean="0">
                <a:latin typeface="B Zar"/>
                <a:cs typeface="B Zar"/>
              </a:rPr>
              <a:t>ﻋ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1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</a:t>
            </a:r>
            <a:r>
              <a:rPr sz="1300" spc="1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ﯽﻟ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ر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ﻫ</a:t>
            </a:r>
            <a:r>
              <a:rPr sz="1300" spc="9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ﻓ</a:t>
            </a:r>
            <a:r>
              <a:rPr sz="1300" spc="7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</a:t>
            </a:r>
            <a:r>
              <a:rPr sz="1300" spc="-9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203" dirty="0" smtClean="0">
                <a:latin typeface="B Zar"/>
                <a:cs typeface="B Zar"/>
              </a:rPr>
              <a:t> </a:t>
            </a:r>
            <a:r>
              <a:rPr sz="1200" i="1" spc="0" dirty="0" smtClean="0">
                <a:latin typeface="Times New Roman"/>
                <a:cs typeface="Times New Roman"/>
              </a:rPr>
              <a:t>St</a:t>
            </a:r>
            <a:r>
              <a:rPr sz="1200" i="1" spc="-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Symbol"/>
                <a:cs typeface="Symbol"/>
              </a:rPr>
              <a:t></a:t>
            </a:r>
            <a:r>
              <a:rPr sz="1200" spc="-154" dirty="0" smtClean="0">
                <a:latin typeface="Times New Roman"/>
                <a:cs typeface="Times New Roman"/>
              </a:rPr>
              <a:t> </a:t>
            </a:r>
            <a:r>
              <a:rPr sz="1200" spc="4" dirty="0" smtClean="0">
                <a:latin typeface="Times New Roman"/>
                <a:cs typeface="Times New Roman"/>
              </a:rPr>
              <a:t>5</a:t>
            </a:r>
            <a:r>
              <a:rPr sz="1200" spc="0" dirty="0" smtClean="0">
                <a:latin typeface="Times New Roman"/>
                <a:cs typeface="Times New Roman"/>
              </a:rPr>
              <a:t>2</a:t>
            </a:r>
            <a:r>
              <a:rPr sz="1200" spc="-209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ﻓ</a:t>
            </a:r>
            <a:r>
              <a:rPr sz="1300" spc="7" dirty="0" smtClean="0">
                <a:latin typeface="B Zar"/>
                <a:cs typeface="B Zar"/>
              </a:rPr>
              <a:t> </a:t>
            </a:r>
            <a:r>
              <a:rPr sz="1300" spc="25" dirty="0" smtClean="0">
                <a:latin typeface="B Zar"/>
                <a:cs typeface="B Zar"/>
              </a:rPr>
              <a:t>ﻒ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در</a:t>
            </a:r>
            <a:r>
              <a:rPr sz="1300" spc="17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ﺷ</a:t>
            </a:r>
            <a:r>
              <a:rPr sz="1300" spc="10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ﯽ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ﻣ </a:t>
            </a:r>
            <a:r>
              <a:rPr sz="1300" spc="-4" dirty="0" smtClean="0">
                <a:latin typeface="B Zar"/>
                <a:cs typeface="B Zar"/>
              </a:rPr>
              <a:t>ﻪﺘ</a:t>
            </a:r>
            <a:r>
              <a:rPr sz="1300" spc="-9" dirty="0" smtClean="0">
                <a:latin typeface="B Zar"/>
                <a:cs typeface="B Zar"/>
              </a:rPr>
              <a:t>ﺧﺎ</a:t>
            </a:r>
            <a:r>
              <a:rPr sz="1300" spc="19" dirty="0" smtClean="0">
                <a:latin typeface="B Zar"/>
                <a:cs typeface="B Zar"/>
              </a:rPr>
              <a:t>ﻨ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ﺷ</a:t>
            </a:r>
            <a:r>
              <a:rPr sz="1300" spc="23" dirty="0" smtClean="0">
                <a:latin typeface="B Zar"/>
                <a:cs typeface="B Zar"/>
              </a:rPr>
              <a:t> </a:t>
            </a:r>
            <a:r>
              <a:rPr sz="1300" spc="19" dirty="0" smtClean="0">
                <a:latin typeface="B Zar"/>
                <a:cs typeface="B Zar"/>
              </a:rPr>
              <a:t>ﺖ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9" dirty="0" smtClean="0">
                <a:latin typeface="B Zar"/>
                <a:cs typeface="B Zar"/>
              </a:rPr>
              <a:t>ﻣو</a:t>
            </a:r>
            <a:r>
              <a:rPr sz="1300" spc="-1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ﻘ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ﭘ</a:t>
            </a:r>
            <a:r>
              <a:rPr sz="1300" spc="7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0" dirty="0" smtClean="0">
                <a:latin typeface="B Zar"/>
                <a:cs typeface="B Zar"/>
              </a:rPr>
              <a:t>ﻮ</a:t>
            </a:r>
            <a:r>
              <a:rPr sz="1300" spc="-4" dirty="0" smtClean="0">
                <a:latin typeface="B Zar"/>
                <a:cs typeface="B Zar"/>
              </a:rPr>
              <a:t>ﻨ</a:t>
            </a:r>
            <a:r>
              <a:rPr sz="1300" spc="0" dirty="0" smtClean="0">
                <a:latin typeface="B Zar"/>
                <a:cs typeface="B Zar"/>
              </a:rPr>
              <a:t>ﻌﺑ </a:t>
            </a: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15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لﻮ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0" dirty="0" smtClean="0">
                <a:latin typeface="B Zar"/>
                <a:cs typeface="B Zar"/>
              </a:rPr>
              <a:t>ﻌﻣ</a:t>
            </a:r>
            <a:r>
              <a:rPr sz="1300" spc="20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نآ</a:t>
            </a:r>
            <a:r>
              <a:rPr sz="1300" spc="5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-9" dirty="0" smtClean="0">
                <a:latin typeface="B Zar"/>
                <a:cs typeface="B Zar"/>
              </a:rPr>
              <a:t>ﺧ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ع</a:t>
            </a:r>
            <a:r>
              <a:rPr sz="1300" spc="0" dirty="0" smtClean="0">
                <a:latin typeface="B Zar"/>
                <a:cs typeface="B Zar"/>
              </a:rPr>
              <a:t>ﻮﻧ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10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ﮔ</a:t>
            </a:r>
            <a:r>
              <a:rPr sz="1300" spc="30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ﺺﺨ</a:t>
            </a:r>
            <a:r>
              <a:rPr sz="1300" spc="9" dirty="0" smtClean="0">
                <a:latin typeface="B Zar"/>
                <a:cs typeface="B Zar"/>
              </a:rPr>
              <a:t>ﺸ</a:t>
            </a:r>
            <a:r>
              <a:rPr sz="1300" spc="0" dirty="0" smtClean="0">
                <a:latin typeface="B Zar"/>
                <a:cs typeface="B Zar"/>
              </a:rPr>
              <a:t>ﻣ   </a:t>
            </a:r>
            <a:r>
              <a:rPr sz="1100" i="1" spc="0" dirty="0" smtClean="0">
                <a:latin typeface="Times New Roman"/>
                <a:cs typeface="Times New Roman"/>
              </a:rPr>
              <a:t>St</a:t>
            </a:r>
            <a:r>
              <a:rPr sz="1100" i="1" spc="23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</a:t>
            </a:r>
            <a:r>
              <a:rPr sz="1100" spc="-73" dirty="0" smtClean="0">
                <a:latin typeface="Times New Roman"/>
                <a:cs typeface="Times New Roman"/>
              </a:rPr>
              <a:t> </a:t>
            </a:r>
            <a:r>
              <a:rPr sz="1100" spc="4" dirty="0" smtClean="0">
                <a:latin typeface="Times New Roman"/>
                <a:cs typeface="Times New Roman"/>
              </a:rPr>
              <a:t>3</a:t>
            </a:r>
            <a:r>
              <a:rPr sz="1100" spc="0" dirty="0" smtClean="0">
                <a:latin typeface="Times New Roman"/>
                <a:cs typeface="Times New Roman"/>
              </a:rPr>
              <a:t>7</a:t>
            </a:r>
            <a:r>
              <a:rPr sz="1100" spc="-78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</a:t>
            </a:r>
            <a:r>
              <a:rPr sz="1300" spc="203" dirty="0" smtClean="0">
                <a:latin typeface="B Zar"/>
                <a:cs typeface="B Zar"/>
              </a:rPr>
              <a:t> </a:t>
            </a:r>
            <a:r>
              <a:rPr sz="1100" i="1" spc="0" dirty="0" smtClean="0">
                <a:latin typeface="Times New Roman"/>
                <a:cs typeface="Times New Roman"/>
              </a:rPr>
              <a:t>St</a:t>
            </a:r>
            <a:r>
              <a:rPr sz="1100" i="1" spc="28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</a:t>
            </a:r>
            <a:r>
              <a:rPr sz="1100" spc="-68" dirty="0" smtClean="0">
                <a:latin typeface="Times New Roman"/>
                <a:cs typeface="Times New Roman"/>
              </a:rPr>
              <a:t> </a:t>
            </a:r>
            <a:r>
              <a:rPr sz="1100" spc="4" dirty="0" smtClean="0">
                <a:latin typeface="Times New Roman"/>
                <a:cs typeface="Times New Roman"/>
              </a:rPr>
              <a:t>3</a:t>
            </a:r>
            <a:r>
              <a:rPr sz="1100" spc="0" dirty="0" smtClean="0">
                <a:latin typeface="Times New Roman"/>
                <a:cs typeface="Times New Roman"/>
              </a:rPr>
              <a:t>3</a:t>
            </a:r>
            <a:r>
              <a:rPr sz="1100" spc="185" dirty="0" smtClean="0">
                <a:latin typeface="Times New Roman"/>
                <a:cs typeface="Times New Roman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ع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0" dirty="0" smtClean="0">
                <a:latin typeface="B Zar"/>
                <a:cs typeface="B Zar"/>
              </a:rPr>
              <a:t>ﻮﻧا</a:t>
            </a:r>
            <a:r>
              <a:rPr sz="1300" spc="27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ﯽﻟ</a:t>
            </a:r>
            <a:r>
              <a:rPr sz="1300" spc="0" dirty="0" smtClean="0">
                <a:latin typeface="B Zar"/>
                <a:cs typeface="B Zar"/>
              </a:rPr>
              <a:t>ﻮ</a:t>
            </a:r>
            <a:r>
              <a:rPr sz="1300" spc="-15" dirty="0" smtClean="0">
                <a:latin typeface="B Zar"/>
                <a:cs typeface="B Zar"/>
              </a:rPr>
              <a:t>ﻤ</a:t>
            </a:r>
            <a:r>
              <a:rPr sz="1300" spc="0" dirty="0" smtClean="0">
                <a:latin typeface="B Zar"/>
                <a:cs typeface="B Zar"/>
              </a:rPr>
              <a:t>ﻌﻣ</a:t>
            </a:r>
            <a:endParaRPr sz="1300">
              <a:latin typeface="B Zar"/>
              <a:cs typeface="B Zar"/>
            </a:endParaRPr>
          </a:p>
          <a:p>
            <a:pPr marL="12700" marR="976" indent="3552748" algn="just">
              <a:lnSpc>
                <a:spcPct val="140459"/>
              </a:lnSpc>
            </a:pPr>
            <a:r>
              <a:rPr sz="1300" spc="-4" dirty="0" smtClean="0">
                <a:latin typeface="B Zar"/>
                <a:cs typeface="B Zar"/>
              </a:rPr>
              <a:t>.</a:t>
            </a:r>
            <a:r>
              <a:rPr sz="1300" spc="0" dirty="0" smtClean="0">
                <a:latin typeface="B Zar"/>
                <a:cs typeface="B Zar"/>
              </a:rPr>
              <a:t>ﺖﺳا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0" dirty="0" smtClean="0">
                <a:latin typeface="B Zar"/>
                <a:cs typeface="B Zar"/>
              </a:rPr>
              <a:t>دﻮﺑ ل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</a:t>
            </a:r>
            <a:r>
              <a:rPr sz="1300" spc="13" dirty="0" smtClean="0">
                <a:latin typeface="B Zar"/>
                <a:cs typeface="B Zar"/>
              </a:rPr>
              <a:t> </a:t>
            </a:r>
            <a:r>
              <a:rPr sz="1300" spc="19" dirty="0" smtClean="0">
                <a:latin typeface="B Zar"/>
                <a:cs typeface="B Zar"/>
              </a:rPr>
              <a:t>ﺖ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ﻔ</a:t>
            </a:r>
            <a:r>
              <a:rPr sz="1300" spc="0" dirty="0" smtClean="0">
                <a:latin typeface="B Zar"/>
                <a:cs typeface="B Zar"/>
              </a:rPr>
              <a:t>ﻫ</a:t>
            </a:r>
            <a:r>
              <a:rPr sz="1300" spc="1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</a:t>
            </a:r>
            <a:r>
              <a:rPr sz="1300" spc="-9" dirty="0" smtClean="0">
                <a:latin typeface="B Zar"/>
                <a:cs typeface="B Zar"/>
              </a:rPr>
              <a:t> </a:t>
            </a:r>
            <a:r>
              <a:rPr sz="1300" spc="19" dirty="0" smtClean="0">
                <a:latin typeface="B Zar"/>
                <a:cs typeface="B Zar"/>
              </a:rPr>
              <a:t>ﺖ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ﺴ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9" dirty="0" smtClean="0">
                <a:latin typeface="B Zar"/>
                <a:cs typeface="B Zar"/>
              </a:rPr>
              <a:t>وﺪ</a:t>
            </a:r>
            <a:r>
              <a:rPr sz="1300" spc="0" dirty="0" smtClean="0">
                <a:latin typeface="B Zar"/>
                <a:cs typeface="B Zar"/>
              </a:rPr>
              <a:t>ﺣ</a:t>
            </a:r>
            <a:r>
              <a:rPr sz="1300" spc="7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</a:t>
            </a:r>
            <a:r>
              <a:rPr sz="1300" spc="-4" dirty="0" smtClean="0">
                <a:latin typeface="B Zar"/>
                <a:cs typeface="B Zar"/>
              </a:rPr>
              <a:t>ﺷ</a:t>
            </a:r>
            <a:r>
              <a:rPr sz="1300" spc="-9" dirty="0" smtClean="0">
                <a:latin typeface="B Zar"/>
                <a:cs typeface="B Zar"/>
              </a:rPr>
              <a:t>ﺬ</a:t>
            </a:r>
            <a:r>
              <a:rPr sz="1300" spc="0" dirty="0" smtClean="0">
                <a:latin typeface="B Zar"/>
                <a:cs typeface="B Zar"/>
              </a:rPr>
              <a:t>ﮔ</a:t>
            </a:r>
            <a:r>
              <a:rPr sz="1300" spc="23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-2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0" dirty="0" smtClean="0">
                <a:latin typeface="B Zar"/>
                <a:cs typeface="B Zar"/>
              </a:rPr>
              <a:t>ﻌﺑ</a:t>
            </a:r>
            <a:r>
              <a:rPr sz="1300" spc="7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ﻬﻔ</a:t>
            </a:r>
            <a:r>
              <a:rPr sz="1300" spc="0" dirty="0" smtClean="0">
                <a:latin typeface="B Zar"/>
                <a:cs typeface="B Zar"/>
              </a:rPr>
              <a:t>ﺻا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ﻪﮐر</a:t>
            </a:r>
            <a:r>
              <a:rPr sz="1300" spc="-9" dirty="0" smtClean="0">
                <a:latin typeface="B Zar"/>
                <a:cs typeface="B Zar"/>
              </a:rPr>
              <a:t>ﺎﺒ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10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</a:t>
            </a:r>
            <a:r>
              <a:rPr sz="1300" spc="-4" dirty="0" smtClean="0">
                <a:latin typeface="B Zar"/>
                <a:cs typeface="B Zar"/>
              </a:rPr>
              <a:t>ﮐ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ﺷ</a:t>
            </a:r>
            <a:r>
              <a:rPr sz="1300" spc="27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-9" dirty="0" smtClean="0">
                <a:latin typeface="B Zar"/>
                <a:cs typeface="B Zar"/>
              </a:rPr>
              <a:t>ﮑ</a:t>
            </a:r>
            <a:r>
              <a:rPr sz="1300" spc="0" dirty="0" smtClean="0">
                <a:latin typeface="B Zar"/>
                <a:cs typeface="B Zar"/>
              </a:rPr>
              <a:t>ﻧآ</a:t>
            </a:r>
            <a:r>
              <a:rPr sz="1300" spc="13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ﻬ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21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ﺑ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19" dirty="0" smtClean="0">
                <a:latin typeface="B Zar"/>
                <a:cs typeface="B Zar"/>
              </a:rPr>
              <a:t>ﺘ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ﺷ</a:t>
            </a:r>
            <a:r>
              <a:rPr sz="1300" spc="0" dirty="0" smtClean="0">
                <a:latin typeface="B Zar"/>
                <a:cs typeface="B Zar"/>
              </a:rPr>
              <a:t>ر</a:t>
            </a:r>
            <a:r>
              <a:rPr sz="1300" spc="21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4" dirty="0" smtClean="0">
                <a:latin typeface="B Zar"/>
                <a:cs typeface="B Zar"/>
              </a:rPr>
              <a:t> 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ﻟ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ﻘ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15" dirty="0" smtClean="0">
                <a:latin typeface="B Zar"/>
                <a:cs typeface="B Zar"/>
              </a:rPr>
              <a:t> </a:t>
            </a:r>
            <a:r>
              <a:rPr sz="1300" spc="25" dirty="0" smtClean="0">
                <a:latin typeface="B Zar"/>
                <a:cs typeface="B Zar"/>
              </a:rPr>
              <a:t>ﻦ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15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،</a:t>
            </a:r>
            <a:r>
              <a:rPr sz="1300" spc="-6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ﺘ</a:t>
            </a:r>
            <a:r>
              <a:rPr sz="1300" spc="-9" dirty="0" smtClean="0">
                <a:latin typeface="B Zar"/>
                <a:cs typeface="B Zar"/>
              </a:rPr>
              <a:t>ﺧ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ﭘ</a:t>
            </a:r>
            <a:r>
              <a:rPr sz="1300" spc="31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نآ</a:t>
            </a:r>
            <a:r>
              <a:rPr sz="1300" spc="5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ﯿﻟ</a:t>
            </a:r>
            <a:r>
              <a:rPr sz="1300" spc="0" dirty="0" smtClean="0">
                <a:latin typeface="B Zar"/>
                <a:cs typeface="B Zar"/>
              </a:rPr>
              <a:t>ﻮﺗ</a:t>
            </a:r>
            <a:r>
              <a:rPr sz="1300" spc="27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ء</a:t>
            </a:r>
            <a:r>
              <a:rPr sz="1300" spc="25" dirty="0" smtClean="0">
                <a:latin typeface="B Zar"/>
                <a:cs typeface="B Zar"/>
              </a:rPr>
              <a:t>ﻼ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ﻋ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2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</a:t>
            </a:r>
            <a:r>
              <a:rPr sz="1300" spc="2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ﻬ</a:t>
            </a:r>
            <a:r>
              <a:rPr sz="1300" spc="-9" dirty="0" smtClean="0">
                <a:latin typeface="B Zar"/>
                <a:cs typeface="B Zar"/>
              </a:rPr>
              <a:t>ﻗ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و</a:t>
            </a:r>
            <a:r>
              <a:rPr sz="1300" spc="33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دﻮ</a:t>
            </a:r>
            <a:r>
              <a:rPr sz="1300" spc="-9" dirty="0" smtClean="0">
                <a:latin typeface="B Zar"/>
                <a:cs typeface="B Zar"/>
              </a:rPr>
              <a:t>ﺟ</a:t>
            </a:r>
            <a:r>
              <a:rPr sz="1300" spc="0" dirty="0" smtClean="0">
                <a:latin typeface="B Zar"/>
                <a:cs typeface="B Zar"/>
              </a:rPr>
              <a:t>و</a:t>
            </a:r>
            <a:r>
              <a:rPr sz="1300" spc="2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-9" dirty="0" smtClean="0">
                <a:latin typeface="B Zar"/>
                <a:cs typeface="B Zar"/>
              </a:rPr>
              <a:t>ﻣوﺮ</a:t>
            </a:r>
            <a:r>
              <a:rPr sz="1300" spc="-4" dirty="0" smtClean="0">
                <a:latin typeface="B Zar"/>
                <a:cs typeface="B Zar"/>
              </a:rPr>
              <a:t>ﺤ</a:t>
            </a:r>
            <a:r>
              <a:rPr sz="1300" spc="0" dirty="0" smtClean="0">
                <a:latin typeface="B Zar"/>
                <a:cs typeface="B Zar"/>
              </a:rPr>
              <a:t>ﻣ </a:t>
            </a:r>
            <a:r>
              <a:rPr sz="1300" spc="0" dirty="0" smtClean="0">
                <a:latin typeface="Times New Roman"/>
                <a:cs typeface="Times New Roman"/>
              </a:rPr>
              <a:t>"</a:t>
            </a:r>
            <a:r>
              <a:rPr sz="1300" spc="-79" dirty="0" smtClean="0">
                <a:latin typeface="Times New Roman"/>
                <a:cs typeface="Times New Roman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ﻓ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ﻫ</a:t>
            </a:r>
            <a:r>
              <a:rPr sz="1300" spc="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هز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</a:t>
            </a:r>
            <a:r>
              <a:rPr sz="1300" spc="1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4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مﺎﮑ</a:t>
            </a:r>
            <a:r>
              <a:rPr sz="1300" spc="-4" dirty="0" smtClean="0">
                <a:latin typeface="B Zar"/>
                <a:cs typeface="B Zar"/>
              </a:rPr>
              <a:t>ﺤﺘ</a:t>
            </a:r>
            <a:r>
              <a:rPr sz="1300" spc="0" dirty="0" smtClean="0">
                <a:latin typeface="B Zar"/>
                <a:cs typeface="B Zar"/>
              </a:rPr>
              <a:t>ﺳ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ﭘ</a:t>
            </a:r>
            <a:r>
              <a:rPr sz="1300" spc="3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ﻫ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</a:t>
            </a:r>
            <a:r>
              <a:rPr sz="1300" spc="21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ﮐ</a:t>
            </a:r>
            <a:r>
              <a:rPr sz="1300" spc="0" dirty="0" smtClean="0">
                <a:latin typeface="Times New Roman"/>
                <a:cs typeface="Times New Roman"/>
              </a:rPr>
              <a:t>"</a:t>
            </a:r>
            <a:r>
              <a:rPr sz="1300" spc="216" dirty="0" smtClean="0">
                <a:latin typeface="Times New Roman"/>
                <a:cs typeface="Times New Roman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ﻨﯿ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0" dirty="0" smtClean="0">
                <a:latin typeface="B Zar"/>
                <a:cs typeface="B Zar"/>
              </a:rPr>
              <a:t>ﺳ</a:t>
            </a:r>
            <a:r>
              <a:rPr sz="1300" spc="2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-9" dirty="0" smtClean="0">
                <a:latin typeface="B Zar"/>
                <a:cs typeface="B Zar"/>
              </a:rPr>
              <a:t>ﺪﻣ</a:t>
            </a:r>
            <a:r>
              <a:rPr sz="1300" spc="0" dirty="0" smtClean="0">
                <a:latin typeface="B Zar"/>
                <a:cs typeface="B Zar"/>
              </a:rPr>
              <a:t>آ</a:t>
            </a:r>
            <a:r>
              <a:rPr sz="1300" spc="13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ﺤ</a:t>
            </a:r>
            <a:r>
              <a:rPr sz="1300" spc="0" dirty="0" smtClean="0">
                <a:latin typeface="B Zar"/>
                <a:cs typeface="B Zar"/>
              </a:rPr>
              <a:t>ﺗ </a:t>
            </a:r>
            <a:r>
              <a:rPr sz="1300" spc="14" dirty="0" smtClean="0">
                <a:latin typeface="B Zar"/>
                <a:cs typeface="B Zar"/>
              </a:rPr>
              <a:t>ﯽ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9" dirty="0" smtClean="0">
                <a:latin typeface="B Zar"/>
                <a:cs typeface="B Zar"/>
              </a:rPr>
              <a:t>ﺣ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ﻃ</a:t>
            </a:r>
            <a:r>
              <a:rPr sz="1300" spc="25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 ت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19" dirty="0" smtClean="0">
                <a:latin typeface="B Zar"/>
                <a:cs typeface="B Zar"/>
              </a:rPr>
              <a:t>ﺒ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ﺤ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33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</a:t>
            </a:r>
            <a:r>
              <a:rPr sz="1300" spc="-4" dirty="0" smtClean="0">
                <a:latin typeface="B Zar"/>
                <a:cs typeface="B Zar"/>
              </a:rPr>
              <a:t>ار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ﮐر</a:t>
            </a:r>
            <a:r>
              <a:rPr sz="1300" spc="14" dirty="0" smtClean="0">
                <a:latin typeface="B Zar"/>
                <a:cs typeface="B Zar"/>
              </a:rPr>
              <a:t>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ﻧا</a:t>
            </a:r>
            <a:r>
              <a:rPr sz="1300" spc="40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ﺖﺳد</a:t>
            </a:r>
            <a:r>
              <a:rPr sz="1300" spc="2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10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ﺖﺳا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-9" dirty="0" smtClean="0">
                <a:latin typeface="B Zar"/>
                <a:cs typeface="B Zar"/>
              </a:rPr>
              <a:t>ﻣ</a:t>
            </a:r>
            <a:r>
              <a:rPr sz="1300" spc="-4" dirty="0" smtClean="0">
                <a:latin typeface="B Zar"/>
                <a:cs typeface="B Zar"/>
              </a:rPr>
              <a:t>ا.</a:t>
            </a:r>
            <a:r>
              <a:rPr sz="1300" spc="0" dirty="0" smtClean="0">
                <a:latin typeface="B Zar"/>
                <a:cs typeface="B Zar"/>
              </a:rPr>
              <a:t>ﺖﺳا</a:t>
            </a:r>
            <a:r>
              <a:rPr sz="1300" spc="3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ﮔ</a:t>
            </a:r>
            <a:r>
              <a:rPr sz="1300" spc="33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ﻪﺋار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نآ</a:t>
            </a:r>
            <a:r>
              <a:rPr sz="1300" spc="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ﺸ</a:t>
            </a:r>
            <a:r>
              <a:rPr sz="1300" spc="-4" dirty="0" smtClean="0">
                <a:latin typeface="B Zar"/>
                <a:cs typeface="B Zar"/>
              </a:rPr>
              <a:t>ﺨ</a:t>
            </a:r>
            <a:r>
              <a:rPr sz="1300" spc="0" dirty="0" smtClean="0">
                <a:latin typeface="B Zar"/>
                <a:cs typeface="B Zar"/>
              </a:rPr>
              <a:t>ﺑ </a:t>
            </a:r>
            <a:r>
              <a:rPr sz="1300" spc="-9" dirty="0" smtClean="0">
                <a:latin typeface="B Zar"/>
                <a:cs typeface="B Zar"/>
              </a:rPr>
              <a:t>ﻢ</a:t>
            </a:r>
            <a:r>
              <a:rPr sz="1300" spc="-4" dirty="0" smtClean="0">
                <a:latin typeface="B Zar"/>
                <a:cs typeface="B Zar"/>
              </a:rPr>
              <a:t>ﻫا</a:t>
            </a: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ﻓ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19" dirty="0" smtClean="0">
                <a:latin typeface="B Zar"/>
                <a:cs typeface="B Zar"/>
              </a:rPr>
              <a:t>ﺘ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ﺸ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26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ﭼ</a:t>
            </a:r>
            <a:r>
              <a:rPr sz="1300" spc="9" dirty="0" smtClean="0">
                <a:latin typeface="B Zar"/>
                <a:cs typeface="B Zar"/>
              </a:rPr>
              <a:t> 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ﻫ</a:t>
            </a:r>
            <a:r>
              <a:rPr sz="1300" spc="1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ﻧآ</a:t>
            </a:r>
            <a:r>
              <a:rPr sz="1300" spc="11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ﻔ</a:t>
            </a:r>
            <a:r>
              <a:rPr sz="1300" spc="19" dirty="0" smtClean="0">
                <a:latin typeface="B Zar"/>
                <a:cs typeface="B Zar"/>
              </a:rPr>
              <a:t>ﺘ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ﺳا</a:t>
            </a:r>
            <a:r>
              <a:rPr sz="1300" spc="29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ﻨﯿ</a:t>
            </a:r>
            <a:r>
              <a:rPr sz="1300" spc="-9" dirty="0" smtClean="0">
                <a:latin typeface="B Zar"/>
                <a:cs typeface="B Zar"/>
              </a:rPr>
              <a:t>ﻣ</a:t>
            </a:r>
            <a:r>
              <a:rPr sz="1300" spc="0" dirty="0" smtClean="0">
                <a:latin typeface="B Zar"/>
                <a:cs typeface="B Zar"/>
              </a:rPr>
              <a:t>ز</a:t>
            </a:r>
            <a:r>
              <a:rPr sz="1300" spc="36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ﻨ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0" dirty="0" smtClean="0">
                <a:latin typeface="B Zar"/>
                <a:cs typeface="B Zar"/>
              </a:rPr>
              <a:t>ﻮ</a:t>
            </a:r>
            <a:r>
              <a:rPr sz="1300" spc="-4" dirty="0" smtClean="0">
                <a:latin typeface="B Zar"/>
                <a:cs typeface="B Zar"/>
              </a:rPr>
              <a:t>ﺘ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46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،</a:t>
            </a:r>
            <a:r>
              <a:rPr sz="1300" spc="8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ﻓ</a:t>
            </a:r>
            <a:r>
              <a:rPr sz="1300" spc="27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ﻦ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2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ﻔﺘ</a:t>
            </a:r>
            <a:r>
              <a:rPr sz="1300" spc="0" dirty="0" smtClean="0">
                <a:latin typeface="B Zar"/>
                <a:cs typeface="B Zar"/>
              </a:rPr>
              <a:t>ﺳا</a:t>
            </a:r>
            <a:r>
              <a:rPr sz="1300" spc="36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ﻫ</a:t>
            </a:r>
            <a:r>
              <a:rPr sz="1300" spc="17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هز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ﺳ</a:t>
            </a:r>
            <a:endParaRPr sz="1300">
              <a:latin typeface="B Zar"/>
              <a:cs typeface="B Zar"/>
            </a:endParaRPr>
          </a:p>
          <a:p>
            <a:pPr marR="42589" algn="r">
              <a:lnSpc>
                <a:spcPct val="138793"/>
              </a:lnSpc>
              <a:spcBef>
                <a:spcPts val="5"/>
              </a:spcBef>
            </a:pPr>
            <a:r>
              <a:rPr sz="1300" spc="-4" dirty="0" smtClean="0">
                <a:latin typeface="B Zar"/>
                <a:cs typeface="B Zar"/>
              </a:rPr>
              <a:t>.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-9" dirty="0" smtClean="0">
                <a:latin typeface="B Zar"/>
                <a:cs typeface="B Zar"/>
              </a:rPr>
              <a:t>و</a:t>
            </a:r>
            <a:r>
              <a:rPr sz="1300" spc="0" dirty="0" smtClean="0">
                <a:latin typeface="B Zar"/>
                <a:cs typeface="B Zar"/>
              </a:rPr>
              <a:t>آ</a:t>
            </a:r>
            <a:endParaRPr sz="1300">
              <a:latin typeface="B Zar"/>
              <a:cs typeface="B Zar"/>
            </a:endParaRPr>
          </a:p>
          <a:p>
            <a:pPr marR="44517" algn="r">
              <a:lnSpc>
                <a:spcPct val="131551"/>
              </a:lnSpc>
              <a:spcBef>
                <a:spcPts val="25"/>
              </a:spcBef>
            </a:pPr>
            <a:r>
              <a:rPr sz="1300" b="1" spc="-9" dirty="0" smtClean="0">
                <a:latin typeface="B Zar"/>
                <a:cs typeface="B Zar"/>
              </a:rPr>
              <a:t>ن</a:t>
            </a:r>
            <a:r>
              <a:rPr sz="1300" b="1" spc="-4" dirty="0" smtClean="0">
                <a:latin typeface="B Zar"/>
                <a:cs typeface="B Zar"/>
              </a:rPr>
              <a:t>ﺎ</a:t>
            </a:r>
            <a:r>
              <a:rPr sz="1300" b="1" spc="-9" dirty="0" smtClean="0">
                <a:latin typeface="B Zar"/>
                <a:cs typeface="B Zar"/>
              </a:rPr>
              <a:t>ﻤﺘ</a:t>
            </a:r>
            <a:r>
              <a:rPr sz="1300" b="1" spc="-4" dirty="0" smtClean="0">
                <a:latin typeface="B Zar"/>
                <a:cs typeface="B Zar"/>
              </a:rPr>
              <a:t>ﺧﺎ</a:t>
            </a:r>
            <a:r>
              <a:rPr sz="1300" b="1" spc="0" dirty="0" smtClean="0">
                <a:latin typeface="B Zar"/>
                <a:cs typeface="B Zar"/>
              </a:rPr>
              <a:t>ﺳ</a:t>
            </a:r>
            <a:r>
              <a:rPr sz="1300" b="1" spc="50" dirty="0" smtClean="0">
                <a:latin typeface="B Zar"/>
                <a:cs typeface="B Zar"/>
              </a:rPr>
              <a:t> </a:t>
            </a:r>
            <a:r>
              <a:rPr sz="1300" b="1" spc="4" dirty="0" smtClean="0">
                <a:latin typeface="B Zar"/>
                <a:cs typeface="B Zar"/>
              </a:rPr>
              <a:t>ر</a:t>
            </a:r>
            <a:r>
              <a:rPr sz="1300" b="1" spc="0" dirty="0" smtClean="0">
                <a:latin typeface="B Zar"/>
                <a:cs typeface="B Zar"/>
              </a:rPr>
              <a:t>د</a:t>
            </a:r>
            <a:r>
              <a:rPr sz="1300" b="1" spc="26" dirty="0" smtClean="0">
                <a:latin typeface="B Zar"/>
                <a:cs typeface="B Zar"/>
              </a:rPr>
              <a:t> </a:t>
            </a:r>
            <a:r>
              <a:rPr sz="1300" b="1" spc="0" dirty="0" smtClean="0">
                <a:latin typeface="B Zar"/>
                <a:cs typeface="B Zar"/>
              </a:rPr>
              <a:t>ء</a:t>
            </a:r>
            <a:r>
              <a:rPr sz="1300" b="1" spc="-4" dirty="0" smtClean="0">
                <a:latin typeface="B Zar"/>
                <a:cs typeface="B Zar"/>
              </a:rPr>
              <a:t>ﻼ</a:t>
            </a:r>
            <a:r>
              <a:rPr sz="1300" b="1" spc="-14" dirty="0" smtClean="0">
                <a:latin typeface="B Zar"/>
                <a:cs typeface="B Zar"/>
              </a:rPr>
              <a:t>ﻋ</a:t>
            </a:r>
            <a:r>
              <a:rPr sz="1300" b="1" spc="0" dirty="0" smtClean="0">
                <a:latin typeface="B Zar"/>
                <a:cs typeface="B Zar"/>
              </a:rPr>
              <a:t>ا</a:t>
            </a:r>
            <a:r>
              <a:rPr sz="1300" b="1" spc="31" dirty="0" smtClean="0">
                <a:latin typeface="B Zar"/>
                <a:cs typeface="B Zar"/>
              </a:rPr>
              <a:t> </a:t>
            </a:r>
            <a:r>
              <a:rPr sz="1300" b="1" spc="-4" dirty="0" smtClean="0">
                <a:latin typeface="B Zar"/>
                <a:cs typeface="B Zar"/>
              </a:rPr>
              <a:t>د</a:t>
            </a:r>
            <a:r>
              <a:rPr sz="1300" b="1" spc="-9" dirty="0" smtClean="0">
                <a:latin typeface="B Zar"/>
                <a:cs typeface="B Zar"/>
              </a:rPr>
              <a:t>ﻻ</a:t>
            </a:r>
            <a:r>
              <a:rPr sz="1300" b="1" spc="0" dirty="0" smtClean="0">
                <a:latin typeface="B Zar"/>
                <a:cs typeface="B Zar"/>
              </a:rPr>
              <a:t>ﻮﻓ</a:t>
            </a:r>
            <a:r>
              <a:rPr sz="1300" b="1" spc="38" dirty="0" smtClean="0">
                <a:latin typeface="B Zar"/>
                <a:cs typeface="B Zar"/>
              </a:rPr>
              <a:t> </a:t>
            </a:r>
            <a:r>
              <a:rPr sz="1300" b="1" spc="4" dirty="0" smtClean="0">
                <a:latin typeface="B Zar"/>
                <a:cs typeface="B Zar"/>
              </a:rPr>
              <a:t>ز</a:t>
            </a:r>
            <a:r>
              <a:rPr sz="1300" b="1" spc="0" dirty="0" smtClean="0">
                <a:latin typeface="B Zar"/>
                <a:cs typeface="B Zar"/>
              </a:rPr>
              <a:t>ا</a:t>
            </a:r>
            <a:r>
              <a:rPr sz="1300" b="1" spc="43" dirty="0" smtClean="0">
                <a:latin typeface="B Zar"/>
                <a:cs typeface="B Zar"/>
              </a:rPr>
              <a:t> </a:t>
            </a:r>
            <a:r>
              <a:rPr sz="1300" b="1" spc="-4" dirty="0" smtClean="0">
                <a:latin typeface="B Zar"/>
                <a:cs typeface="B Zar"/>
              </a:rPr>
              <a:t>هدﺎ</a:t>
            </a:r>
            <a:r>
              <a:rPr sz="1300" b="1" spc="-9" dirty="0" smtClean="0">
                <a:latin typeface="B Zar"/>
                <a:cs typeface="B Zar"/>
              </a:rPr>
              <a:t>ﻔﺘ</a:t>
            </a:r>
            <a:r>
              <a:rPr sz="1300" b="1" spc="0" dirty="0" smtClean="0">
                <a:latin typeface="B Zar"/>
                <a:cs typeface="B Zar"/>
              </a:rPr>
              <a:t>ﺳا</a:t>
            </a:r>
            <a:endParaRPr sz="1300">
              <a:latin typeface="B Zar"/>
              <a:cs typeface="B Zar"/>
            </a:endParaRPr>
          </a:p>
          <a:p>
            <a:pPr marL="12801" algn="just">
              <a:lnSpc>
                <a:spcPct val="140320"/>
              </a:lnSpc>
              <a:spcBef>
                <a:spcPts val="20"/>
              </a:spcBef>
            </a:pPr>
            <a:r>
              <a:rPr sz="1300" spc="0" dirty="0" smtClean="0">
                <a:latin typeface="B Zar"/>
                <a:cs typeface="B Zar"/>
              </a:rPr>
              <a:t>.</a:t>
            </a:r>
            <a:r>
              <a:rPr sz="1300" spc="-7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دد</a:t>
            </a: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ﮔ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ﯽ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ﻣ </a:t>
            </a: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4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ﻢ</a:t>
            </a:r>
            <a:r>
              <a:rPr sz="1300" spc="19" dirty="0" smtClean="0">
                <a:latin typeface="B Zar"/>
                <a:cs typeface="B Zar"/>
              </a:rPr>
              <a:t>ﺘ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ﺴ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</a:t>
            </a: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ﻗ</a:t>
            </a:r>
            <a:r>
              <a:rPr sz="1300" spc="2" dirty="0" smtClean="0">
                <a:latin typeface="B Zar"/>
                <a:cs typeface="B Zar"/>
              </a:rPr>
              <a:t> </a:t>
            </a:r>
            <a:r>
              <a:rPr sz="1300" spc="9" dirty="0" smtClean="0">
                <a:latin typeface="B Zar"/>
                <a:cs typeface="B Zar"/>
              </a:rPr>
              <a:t>ﻂ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-9" dirty="0" smtClean="0">
                <a:latin typeface="B Zar"/>
                <a:cs typeface="B Zar"/>
              </a:rPr>
              <a:t>و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17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ﻓ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ﻫ</a:t>
            </a:r>
            <a:r>
              <a:rPr sz="1300" spc="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هز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</a:t>
            </a:r>
            <a:r>
              <a:rPr sz="1300" spc="1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ء</a:t>
            </a:r>
            <a:r>
              <a:rPr sz="1300" spc="0" dirty="0" smtClean="0">
                <a:latin typeface="B Zar"/>
                <a:cs typeface="B Zar"/>
              </a:rPr>
              <a:t>ﻼ</a:t>
            </a:r>
            <a:r>
              <a:rPr sz="1300" spc="-4" dirty="0" smtClean="0">
                <a:latin typeface="B Zar"/>
                <a:cs typeface="B Zar"/>
              </a:rPr>
              <a:t>ﻋ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10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ﻔﺘ</a:t>
            </a:r>
            <a:r>
              <a:rPr sz="1300" spc="0" dirty="0" smtClean="0">
                <a:latin typeface="B Zar"/>
                <a:cs typeface="B Zar"/>
              </a:rPr>
              <a:t>ﺳا 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ﻓ</a:t>
            </a:r>
            <a:r>
              <a:rPr sz="1300" spc="7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-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ﻔ</a:t>
            </a:r>
            <a:r>
              <a:rPr sz="1300" spc="19" dirty="0" smtClean="0">
                <a:latin typeface="B Zar"/>
                <a:cs typeface="B Zar"/>
              </a:rPr>
              <a:t>ﺘ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ﺳا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2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ﻨﻨ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15" dirty="0" smtClean="0">
                <a:latin typeface="B Zar"/>
                <a:cs typeface="B Zar"/>
              </a:rPr>
              <a:t> </a:t>
            </a:r>
            <a:r>
              <a:rPr sz="1300" spc="19" dirty="0" smtClean="0">
                <a:latin typeface="B Zar"/>
                <a:cs typeface="B Zar"/>
              </a:rPr>
              <a:t>ﻞ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-4" dirty="0" smtClean="0">
                <a:latin typeface="B Zar"/>
                <a:cs typeface="B Zar"/>
              </a:rPr>
              <a:t>ﺤ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20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0" dirty="0" smtClean="0">
                <a:latin typeface="B Zar"/>
                <a:cs typeface="B Zar"/>
              </a:rPr>
              <a:t>ر</a:t>
            </a:r>
            <a:r>
              <a:rPr sz="1300" spc="-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ز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ﻫر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23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8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ير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ﺸﻓ</a:t>
            </a:r>
            <a:r>
              <a:rPr sz="1300" spc="10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</a:t>
            </a:r>
            <a:r>
              <a:rPr sz="1300" spc="-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ﺸ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0" dirty="0" smtClean="0">
                <a:latin typeface="B Zar"/>
                <a:cs typeface="B Zar"/>
              </a:rPr>
              <a:t>ﺧ</a:t>
            </a:r>
            <a:r>
              <a:rPr sz="1300" spc="21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ت</a:t>
            </a:r>
            <a:r>
              <a:rPr sz="1300" spc="-10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ﻌﻄﻗ</a:t>
            </a:r>
            <a:endParaRPr sz="1300">
              <a:latin typeface="B Zar"/>
              <a:cs typeface="B Zar"/>
            </a:endParaRPr>
          </a:p>
          <a:p>
            <a:pPr marR="43868" algn="r">
              <a:lnSpc>
                <a:spcPts val="1920"/>
              </a:lnSpc>
              <a:spcBef>
                <a:spcPts val="106"/>
              </a:spcBef>
            </a:pPr>
            <a:r>
              <a:rPr sz="1950" spc="-4" baseline="7697" dirty="0" smtClean="0">
                <a:latin typeface="B Zar"/>
                <a:cs typeface="B Zar"/>
              </a:rPr>
              <a:t>.</a:t>
            </a:r>
            <a:r>
              <a:rPr sz="1950" spc="0" baseline="7697" dirty="0" smtClean="0">
                <a:latin typeface="B Zar"/>
                <a:cs typeface="B Zar"/>
              </a:rPr>
              <a:t>دﻮﺑ</a:t>
            </a:r>
            <a:r>
              <a:rPr sz="1950" spc="54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ﺪ</a:t>
            </a:r>
            <a:r>
              <a:rPr sz="1950" spc="-4" baseline="7697" dirty="0" smtClean="0">
                <a:latin typeface="B Zar"/>
                <a:cs typeface="B Zar"/>
              </a:rPr>
              <a:t>ﻨﻫا</a:t>
            </a:r>
            <a:r>
              <a:rPr sz="1950" spc="0" baseline="7697" dirty="0" smtClean="0">
                <a:latin typeface="B Zar"/>
                <a:cs typeface="B Zar"/>
              </a:rPr>
              <a:t>ﻮﺧ</a:t>
            </a:r>
            <a:r>
              <a:rPr sz="1950" spc="58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را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-4" baseline="7697" dirty="0" smtClean="0">
                <a:latin typeface="B Zar"/>
                <a:cs typeface="B Zar"/>
              </a:rPr>
              <a:t>ر</a:t>
            </a:r>
            <a:r>
              <a:rPr sz="1950" spc="0" baseline="7697" dirty="0" smtClean="0">
                <a:latin typeface="B Zar"/>
                <a:cs typeface="B Zar"/>
              </a:rPr>
              <a:t>ﻮ</a:t>
            </a:r>
            <a:r>
              <a:rPr sz="1950" spc="-9" baseline="7697" dirty="0" smtClean="0">
                <a:latin typeface="B Zar"/>
                <a:cs typeface="B Zar"/>
              </a:rPr>
              <a:t>ﺧﺮ</a:t>
            </a:r>
            <a:r>
              <a:rPr sz="1950" spc="0" baseline="7697" dirty="0" smtClean="0">
                <a:latin typeface="B Zar"/>
                <a:cs typeface="B Zar"/>
              </a:rPr>
              <a:t>ﺑ</a:t>
            </a:r>
            <a:r>
              <a:rPr sz="1950" spc="75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-4" baseline="7697" dirty="0" smtClean="0">
                <a:latin typeface="B Zar"/>
                <a:cs typeface="B Zar"/>
              </a:rPr>
              <a:t>ﺘﺒ</a:t>
            </a:r>
            <a:r>
              <a:rPr sz="1950" spc="0" baseline="7697" dirty="0" smtClean="0">
                <a:latin typeface="B Zar"/>
                <a:cs typeface="B Zar"/>
              </a:rPr>
              <a:t>ﺳ</a:t>
            </a:r>
            <a:r>
              <a:rPr sz="1950" spc="-9" baseline="7697" dirty="0" smtClean="0">
                <a:latin typeface="B Zar"/>
                <a:cs typeface="B Zar"/>
              </a:rPr>
              <a:t>ﺎ</a:t>
            </a:r>
            <a:r>
              <a:rPr sz="1950" spc="0" baseline="7697" dirty="0" smtClean="0">
                <a:latin typeface="B Zar"/>
                <a:cs typeface="B Zar"/>
              </a:rPr>
              <a:t>ﻨﻣ</a:t>
            </a:r>
            <a:r>
              <a:rPr sz="1950" spc="30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و</a:t>
            </a:r>
            <a:r>
              <a:rPr sz="1950" spc="44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-4" baseline="7697" dirty="0" smtClean="0">
                <a:latin typeface="B Zar"/>
                <a:cs typeface="B Zar"/>
              </a:rPr>
              <a:t>ﺘﻔﯾ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0" baseline="7697" dirty="0" smtClean="0">
                <a:latin typeface="B Zar"/>
                <a:cs typeface="B Zar"/>
              </a:rPr>
              <a:t>ﻇ</a:t>
            </a:r>
            <a:r>
              <a:rPr sz="1950" spc="55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ﻊ</a:t>
            </a:r>
            <a:r>
              <a:rPr sz="1950" spc="-9" baseline="7697" dirty="0" smtClean="0">
                <a:latin typeface="B Zar"/>
                <a:cs typeface="B Zar"/>
              </a:rPr>
              <a:t>ﻃﺎ</a:t>
            </a:r>
            <a:r>
              <a:rPr sz="1950" spc="-4" baseline="7697" dirty="0" smtClean="0">
                <a:latin typeface="B Zar"/>
                <a:cs typeface="B Zar"/>
              </a:rPr>
              <a:t>ﻘ</a:t>
            </a:r>
            <a:r>
              <a:rPr sz="1950" spc="0" baseline="7697" dirty="0" smtClean="0">
                <a:latin typeface="B Zar"/>
                <a:cs typeface="B Zar"/>
              </a:rPr>
              <a:t>ﻣ</a:t>
            </a:r>
            <a:r>
              <a:rPr sz="1950" spc="27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ز</a:t>
            </a:r>
            <a:r>
              <a:rPr sz="1950" spc="0" baseline="7697" dirty="0" smtClean="0">
                <a:latin typeface="B Zar"/>
                <a:cs typeface="B Zar"/>
              </a:rPr>
              <a:t>ا</a:t>
            </a:r>
            <a:r>
              <a:rPr sz="1950" spc="16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ء</a:t>
            </a:r>
            <a:r>
              <a:rPr sz="1950" spc="0" baseline="7697" dirty="0" smtClean="0">
                <a:latin typeface="B Zar"/>
                <a:cs typeface="B Zar"/>
              </a:rPr>
              <a:t>ﻼ</a:t>
            </a:r>
            <a:r>
              <a:rPr sz="1950" spc="-4" baseline="7697" dirty="0" smtClean="0">
                <a:latin typeface="B Zar"/>
                <a:cs typeface="B Zar"/>
              </a:rPr>
              <a:t>ﻋ</a:t>
            </a:r>
            <a:r>
              <a:rPr sz="1950" spc="0" baseline="7697" dirty="0" smtClean="0">
                <a:latin typeface="B Zar"/>
                <a:cs typeface="B Zar"/>
              </a:rPr>
              <a:t>ا</a:t>
            </a:r>
            <a:endParaRPr sz="1300">
              <a:latin typeface="B Zar"/>
              <a:cs typeface="B Za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01900" y="9179073"/>
            <a:ext cx="2806700" cy="279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3000" spc="0" baseline="4413" dirty="0" smtClean="0">
                <a:solidFill>
                  <a:srgbClr val="0000FF"/>
                </a:solidFill>
                <a:latin typeface="Courier New"/>
                <a:cs typeface="Courier New"/>
                <a:hlinkClick r:id="rId2"/>
              </a:rPr>
              <a:t>www.KormitPars.com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836237" y="1451157"/>
            <a:ext cx="409425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1859279" y="2709672"/>
            <a:ext cx="4056357" cy="52219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501900" y="743987"/>
            <a:ext cx="2806700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3000" spc="0" baseline="4413" dirty="0" smtClean="0">
                <a:solidFill>
                  <a:srgbClr val="0000FF"/>
                </a:solidFill>
                <a:latin typeface="Courier New"/>
                <a:cs typeface="Courier New"/>
                <a:hlinkClick r:id="rId3"/>
              </a:rPr>
              <a:t>www.KormitPars.com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22195" y="1424920"/>
            <a:ext cx="4181471" cy="1989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5"/>
              </a:lnSpc>
              <a:tabLst>
                <a:tab pos="4140200" algn="l"/>
              </a:tabLst>
            </a:pPr>
            <a:r>
              <a:rPr sz="1650" u="sng" baseline="13176" dirty="0" smtClean="0">
                <a:latin typeface="Times New Roman"/>
                <a:cs typeface="Times New Roman"/>
              </a:rPr>
              <a:t>  </a:t>
            </a:r>
            <a:r>
              <a:rPr sz="1650" u="sng" spc="-19" baseline="13176" dirty="0" smtClean="0">
                <a:latin typeface="Times New Roman"/>
                <a:cs typeface="Times New Roman"/>
              </a:rPr>
              <a:t> </a:t>
            </a:r>
            <a:r>
              <a:rPr sz="1650" u="sng" spc="0" baseline="13176" dirty="0" smtClean="0">
                <a:latin typeface="Times New Roman"/>
                <a:cs typeface="Times New Roman"/>
              </a:rPr>
              <a:t>٣                                                                 </a:t>
            </a:r>
            <a:r>
              <a:rPr sz="1650" u="sng" spc="100" baseline="13176" dirty="0" smtClean="0">
                <a:latin typeface="Times New Roman"/>
                <a:cs typeface="Times New Roman"/>
              </a:rPr>
              <a:t> </a:t>
            </a:r>
            <a:r>
              <a:rPr sz="1650" u="sng" spc="9" baseline="9097" dirty="0" smtClean="0">
                <a:latin typeface="B Zar"/>
                <a:cs typeface="B Zar"/>
              </a:rPr>
              <a:t>ر</a:t>
            </a:r>
            <a:r>
              <a:rPr sz="1650" u="sng" spc="0" baseline="9097" dirty="0" smtClean="0">
                <a:latin typeface="B Zar"/>
                <a:cs typeface="B Zar"/>
              </a:rPr>
              <a:t>ﺎ</a:t>
            </a:r>
            <a:r>
              <a:rPr sz="1650" u="sng" spc="-9" baseline="9097" dirty="0" smtClean="0">
                <a:latin typeface="B Zar"/>
                <a:cs typeface="B Zar"/>
              </a:rPr>
              <a:t>ﺸ</a:t>
            </a:r>
            <a:r>
              <a:rPr sz="1650" u="sng" spc="0" baseline="9097" dirty="0" smtClean="0">
                <a:latin typeface="B Zar"/>
                <a:cs typeface="B Zar"/>
              </a:rPr>
              <a:t>ﻓ</a:t>
            </a:r>
            <a:r>
              <a:rPr sz="1650" u="sng" spc="14" baseline="9097" dirty="0" smtClean="0">
                <a:latin typeface="B Zar"/>
                <a:cs typeface="B Zar"/>
              </a:rPr>
              <a:t> </a:t>
            </a:r>
            <a:r>
              <a:rPr sz="1650" u="sng" spc="0" baseline="9097" dirty="0" smtClean="0">
                <a:latin typeface="B Zar"/>
                <a:cs typeface="B Zar"/>
              </a:rPr>
              <a:t>رد</a:t>
            </a:r>
            <a:r>
              <a:rPr sz="1650" u="sng" spc="-4" baseline="9097" dirty="0" smtClean="0">
                <a:latin typeface="B Zar"/>
                <a:cs typeface="B Zar"/>
              </a:rPr>
              <a:t> </a:t>
            </a:r>
            <a:r>
              <a:rPr sz="1650" u="sng" spc="4" baseline="9097" dirty="0" smtClean="0">
                <a:latin typeface="B Zar"/>
                <a:cs typeface="B Zar"/>
              </a:rPr>
              <a:t>ء</a:t>
            </a:r>
            <a:r>
              <a:rPr sz="1650" u="sng" spc="-4" baseline="9097" dirty="0" smtClean="0">
                <a:latin typeface="B Zar"/>
                <a:cs typeface="B Zar"/>
              </a:rPr>
              <a:t>ﻼ</a:t>
            </a:r>
            <a:r>
              <a:rPr sz="1650" u="sng" spc="9" baseline="9097" dirty="0" smtClean="0">
                <a:latin typeface="B Zar"/>
                <a:cs typeface="B Zar"/>
              </a:rPr>
              <a:t>ﻋ</a:t>
            </a:r>
            <a:r>
              <a:rPr sz="1650" u="sng" spc="0" baseline="9097" dirty="0" smtClean="0">
                <a:latin typeface="B Zar"/>
                <a:cs typeface="B Zar"/>
              </a:rPr>
              <a:t>ا</a:t>
            </a:r>
            <a:r>
              <a:rPr sz="1650" u="sng" spc="-4" baseline="9097" dirty="0" smtClean="0">
                <a:latin typeface="B Zar"/>
                <a:cs typeface="B Zar"/>
              </a:rPr>
              <a:t> </a:t>
            </a:r>
            <a:r>
              <a:rPr sz="1650" u="sng" spc="0" baseline="9097" dirty="0" smtClean="0">
                <a:latin typeface="B Zar"/>
                <a:cs typeface="B Zar"/>
              </a:rPr>
              <a:t>دﻻ</a:t>
            </a:r>
            <a:r>
              <a:rPr sz="1650" u="sng" spc="-4" baseline="9097" dirty="0" smtClean="0">
                <a:latin typeface="B Zar"/>
                <a:cs typeface="B Zar"/>
              </a:rPr>
              <a:t>ﻮ</a:t>
            </a:r>
            <a:r>
              <a:rPr sz="1650" u="sng" spc="0" baseline="9097" dirty="0" smtClean="0">
                <a:latin typeface="B Zar"/>
                <a:cs typeface="B Zar"/>
              </a:rPr>
              <a:t>ﻓ </a:t>
            </a:r>
            <a:r>
              <a:rPr sz="1650" u="sng" spc="14" baseline="9097" dirty="0" smtClean="0">
                <a:latin typeface="B Zar"/>
                <a:cs typeface="B Zar"/>
              </a:rPr>
              <a:t> </a:t>
            </a:r>
            <a:r>
              <a:rPr sz="1650" u="sng" spc="-4" baseline="9097" dirty="0" smtClean="0">
                <a:latin typeface="B Zar"/>
                <a:cs typeface="B Zar"/>
              </a:rPr>
              <a:t>ﻪ</a:t>
            </a:r>
            <a:r>
              <a:rPr sz="1650" u="sng" spc="14" baseline="9097" dirty="0" smtClean="0">
                <a:latin typeface="B Zar"/>
                <a:cs typeface="B Zar"/>
              </a:rPr>
              <a:t>ﺒ</a:t>
            </a:r>
            <a:r>
              <a:rPr sz="1650" u="sng" spc="-4" baseline="9097" dirty="0" smtClean="0">
                <a:latin typeface="B Zar"/>
                <a:cs typeface="B Zar"/>
              </a:rPr>
              <a:t>ﺳ</a:t>
            </a:r>
            <a:r>
              <a:rPr sz="1650" u="sng" spc="0" baseline="9097" dirty="0" smtClean="0">
                <a:latin typeface="B Zar"/>
                <a:cs typeface="B Zar"/>
              </a:rPr>
              <a:t>ﺎﺤﻣ</a:t>
            </a:r>
            <a:r>
              <a:rPr sz="1650" u="sng" spc="-4" baseline="9097" dirty="0" smtClean="0">
                <a:latin typeface="B Zar"/>
                <a:cs typeface="B Zar"/>
              </a:rPr>
              <a:t> </a:t>
            </a:r>
            <a:r>
              <a:rPr sz="1650" u="sng" spc="9" baseline="9097" dirty="0" smtClean="0">
                <a:latin typeface="B Zar"/>
                <a:cs typeface="B Zar"/>
              </a:rPr>
              <a:t>ر</a:t>
            </a:r>
            <a:r>
              <a:rPr sz="1650" u="sng" spc="0" baseline="9097" dirty="0" smtClean="0">
                <a:latin typeface="B Zar"/>
                <a:cs typeface="B Zar"/>
              </a:rPr>
              <a:t>د</a:t>
            </a:r>
            <a:r>
              <a:rPr sz="1650" u="sng" spc="-4" baseline="9097" dirty="0" smtClean="0">
                <a:latin typeface="B Zar"/>
                <a:cs typeface="B Zar"/>
              </a:rPr>
              <a:t> </a:t>
            </a:r>
            <a:r>
              <a:rPr sz="1650" u="sng" spc="9" baseline="9097" dirty="0" smtClean="0">
                <a:latin typeface="B Zar"/>
                <a:cs typeface="B Zar"/>
              </a:rPr>
              <a:t>ﯽ</a:t>
            </a:r>
            <a:r>
              <a:rPr sz="1650" u="sng" spc="0" baseline="9097" dirty="0" smtClean="0">
                <a:latin typeface="B Zar"/>
                <a:cs typeface="B Zar"/>
              </a:rPr>
              <a:t>ﺜﺤﺑ 	</a:t>
            </a:r>
            <a:endParaRPr sz="1100">
              <a:latin typeface="B Zar"/>
              <a:cs typeface="B Zar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80171" y="1937696"/>
            <a:ext cx="2747818" cy="4596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2700" algn="r">
              <a:lnSpc>
                <a:spcPts val="1664"/>
              </a:lnSpc>
              <a:spcBef>
                <a:spcPts val="83"/>
              </a:spcBef>
            </a:pPr>
            <a:r>
              <a:rPr sz="1950" b="1" spc="0" baseline="11369" dirty="0" smtClean="0">
                <a:latin typeface="B Zar"/>
                <a:cs typeface="B Zar"/>
              </a:rPr>
              <a:t>:</a:t>
            </a:r>
            <a:r>
              <a:rPr sz="1950" b="1" spc="2" baseline="11369" dirty="0" smtClean="0">
                <a:latin typeface="B Zar"/>
                <a:cs typeface="B Zar"/>
              </a:rPr>
              <a:t> </a:t>
            </a:r>
            <a:r>
              <a:rPr sz="1950" b="1" spc="-4" baseline="11369" dirty="0" smtClean="0">
                <a:latin typeface="B Zar"/>
                <a:cs typeface="B Zar"/>
              </a:rPr>
              <a:t>د</a:t>
            </a:r>
            <a:r>
              <a:rPr sz="1950" b="1" spc="-9" baseline="11369" dirty="0" smtClean="0">
                <a:latin typeface="B Zar"/>
                <a:cs typeface="B Zar"/>
              </a:rPr>
              <a:t>ﻻ</a:t>
            </a:r>
            <a:r>
              <a:rPr sz="1950" b="1" spc="0" baseline="11369" dirty="0" smtClean="0">
                <a:latin typeface="B Zar"/>
                <a:cs typeface="B Zar"/>
              </a:rPr>
              <a:t>ﻮﻓ</a:t>
            </a:r>
            <a:r>
              <a:rPr sz="1950" b="1" spc="68" baseline="11369" dirty="0" smtClean="0">
                <a:latin typeface="B Zar"/>
                <a:cs typeface="B Zar"/>
              </a:rPr>
              <a:t> </a:t>
            </a:r>
            <a:r>
              <a:rPr sz="1950" b="1" spc="-9" baseline="11369" dirty="0" smtClean="0">
                <a:latin typeface="B Zar"/>
                <a:cs typeface="B Zar"/>
              </a:rPr>
              <a:t>عا</a:t>
            </a:r>
            <a:r>
              <a:rPr sz="1950" b="1" spc="0" baseline="11369" dirty="0" smtClean="0">
                <a:latin typeface="B Zar"/>
                <a:cs typeface="B Zar"/>
              </a:rPr>
              <a:t>ﻮ</a:t>
            </a:r>
            <a:r>
              <a:rPr sz="1950" b="1" spc="-4" baseline="11369" dirty="0" smtClean="0">
                <a:latin typeface="B Zar"/>
                <a:cs typeface="B Zar"/>
              </a:rPr>
              <a:t>ﻧ</a:t>
            </a:r>
            <a:r>
              <a:rPr sz="1950" b="1" spc="0" baseline="11369" dirty="0" smtClean="0">
                <a:latin typeface="B Zar"/>
                <a:cs typeface="B Zar"/>
              </a:rPr>
              <a:t>ا</a:t>
            </a:r>
            <a:endParaRPr sz="1300">
              <a:latin typeface="B Zar"/>
              <a:cs typeface="B Zar"/>
            </a:endParaRPr>
          </a:p>
          <a:p>
            <a:pPr marR="14908" algn="r">
              <a:lnSpc>
                <a:spcPts val="1920"/>
              </a:lnSpc>
              <a:spcBef>
                <a:spcPts val="42"/>
              </a:spcBef>
            </a:pPr>
            <a:r>
              <a:rPr sz="1950" spc="0" baseline="7697" dirty="0" smtClean="0">
                <a:latin typeface="B Zar"/>
                <a:cs typeface="B Zar"/>
              </a:rPr>
              <a:t>.</a:t>
            </a:r>
            <a:r>
              <a:rPr sz="1950" spc="12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ﺪ</a:t>
            </a:r>
            <a:r>
              <a:rPr sz="1950" spc="4" baseline="7697" dirty="0" smtClean="0">
                <a:latin typeface="B Zar"/>
                <a:cs typeface="B Zar"/>
              </a:rPr>
              <a:t>ﺷ</a:t>
            </a:r>
            <a:r>
              <a:rPr sz="1950" spc="-9" baseline="7697" dirty="0" smtClean="0">
                <a:latin typeface="B Zar"/>
                <a:cs typeface="B Zar"/>
              </a:rPr>
              <a:t>ﺎ</a:t>
            </a:r>
            <a:r>
              <a:rPr sz="1950" spc="9" baseline="7697" dirty="0" smtClean="0">
                <a:latin typeface="B Zar"/>
                <a:cs typeface="B Zar"/>
              </a:rPr>
              <a:t>ﺒﯿ</a:t>
            </a:r>
            <a:r>
              <a:rPr sz="1950" spc="0" baseline="7697" dirty="0" smtClean="0">
                <a:latin typeface="B Zar"/>
                <a:cs typeface="B Zar"/>
              </a:rPr>
              <a:t>ﻣ</a:t>
            </a:r>
            <a:r>
              <a:rPr sz="1950" spc="24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1</a:t>
            </a:r>
            <a:r>
              <a:rPr sz="1950" spc="10" baseline="7697" dirty="0" smtClean="0">
                <a:latin typeface="B Zar"/>
                <a:cs typeface="B Zar"/>
              </a:rPr>
              <a:t> </a:t>
            </a:r>
            <a:r>
              <a:rPr sz="1950" spc="4" baseline="7697" dirty="0" smtClean="0">
                <a:latin typeface="B Zar"/>
                <a:cs typeface="B Zar"/>
              </a:rPr>
              <a:t>ه</a:t>
            </a:r>
            <a:r>
              <a:rPr sz="1950" spc="-4" baseline="7697" dirty="0" smtClean="0">
                <a:latin typeface="B Zar"/>
                <a:cs typeface="B Zar"/>
              </a:rPr>
              <a:t>ر</a:t>
            </a:r>
            <a:r>
              <a:rPr sz="1950" spc="0" baseline="7697" dirty="0" smtClean="0">
                <a:latin typeface="B Zar"/>
                <a:cs typeface="B Zar"/>
              </a:rPr>
              <a:t>ﺎ</a:t>
            </a:r>
            <a:r>
              <a:rPr sz="1950" spc="-4" baseline="7697" dirty="0" smtClean="0">
                <a:latin typeface="B Zar"/>
                <a:cs typeface="B Zar"/>
              </a:rPr>
              <a:t>ﻤ</a:t>
            </a:r>
            <a:r>
              <a:rPr sz="1950" spc="0" baseline="7697" dirty="0" smtClean="0">
                <a:latin typeface="B Zar"/>
                <a:cs typeface="B Zar"/>
              </a:rPr>
              <a:t>ﺷ</a:t>
            </a:r>
            <a:r>
              <a:rPr sz="1950" spc="23" baseline="7697" dirty="0" smtClean="0">
                <a:latin typeface="B Zar"/>
                <a:cs typeface="B Zar"/>
              </a:rPr>
              <a:t> </a:t>
            </a:r>
            <a:r>
              <a:rPr sz="1950" spc="9" baseline="7697" dirty="0" smtClean="0">
                <a:latin typeface="B Zar"/>
                <a:cs typeface="B Zar"/>
              </a:rPr>
              <a:t>ل</a:t>
            </a:r>
            <a:r>
              <a:rPr sz="1950" spc="-9" baseline="7697" dirty="0" smtClean="0">
                <a:latin typeface="B Zar"/>
                <a:cs typeface="B Zar"/>
              </a:rPr>
              <a:t>و</a:t>
            </a:r>
            <a:r>
              <a:rPr sz="1950" spc="0" baseline="7697" dirty="0" smtClean="0">
                <a:latin typeface="B Zar"/>
                <a:cs typeface="B Zar"/>
              </a:rPr>
              <a:t>ﺪﺟ</a:t>
            </a:r>
            <a:r>
              <a:rPr sz="1950" spc="19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ﻖ</a:t>
            </a:r>
            <a:r>
              <a:rPr sz="1950" spc="9" baseline="7697" dirty="0" smtClean="0">
                <a:latin typeface="B Zar"/>
                <a:cs typeface="B Zar"/>
              </a:rPr>
              <a:t>ﺒ</a:t>
            </a:r>
            <a:r>
              <a:rPr sz="1950" spc="0" baseline="7697" dirty="0" smtClean="0">
                <a:latin typeface="B Zar"/>
                <a:cs typeface="B Zar"/>
              </a:rPr>
              <a:t>ﻃ</a:t>
            </a:r>
            <a:r>
              <a:rPr sz="1950" spc="10" baseline="7697" dirty="0" smtClean="0">
                <a:latin typeface="B Zar"/>
                <a:cs typeface="B Zar"/>
              </a:rPr>
              <a:t> </a:t>
            </a:r>
            <a:r>
              <a:rPr sz="1950" spc="4" baseline="7697" dirty="0" smtClean="0">
                <a:latin typeface="B Zar"/>
                <a:cs typeface="B Zar"/>
              </a:rPr>
              <a:t>ﯽﯾ</a:t>
            </a:r>
            <a:r>
              <a:rPr sz="1950" spc="-9" baseline="7697" dirty="0" smtClean="0">
                <a:latin typeface="B Zar"/>
                <a:cs typeface="B Zar"/>
              </a:rPr>
              <a:t>ﺎ</a:t>
            </a:r>
            <a:r>
              <a:rPr sz="1950" spc="0" baseline="7697" dirty="0" smtClean="0">
                <a:latin typeface="B Zar"/>
                <a:cs typeface="B Zar"/>
              </a:rPr>
              <a:t>ﮑ</a:t>
            </a:r>
            <a:r>
              <a:rPr sz="1950" spc="4" baseline="7697" dirty="0" smtClean="0">
                <a:latin typeface="B Zar"/>
                <a:cs typeface="B Zar"/>
              </a:rPr>
              <a:t>ﯾ</a:t>
            </a:r>
            <a:r>
              <a:rPr sz="1950" spc="0" baseline="7697" dirty="0" smtClean="0">
                <a:latin typeface="B Zar"/>
                <a:cs typeface="B Zar"/>
              </a:rPr>
              <a:t>ﺮﻣآ</a:t>
            </a:r>
            <a:r>
              <a:rPr sz="1950" spc="41" baseline="7697" dirty="0" smtClean="0">
                <a:latin typeface="B Zar"/>
                <a:cs typeface="B Zar"/>
              </a:rPr>
              <a:t> </a:t>
            </a:r>
            <a:r>
              <a:rPr sz="1950" spc="9" baseline="7697" dirty="0" smtClean="0">
                <a:latin typeface="B Zar"/>
                <a:cs typeface="B Zar"/>
              </a:rPr>
              <a:t>د</a:t>
            </a:r>
            <a:r>
              <a:rPr sz="1950" spc="-4" baseline="7697" dirty="0" smtClean="0">
                <a:latin typeface="B Zar"/>
                <a:cs typeface="B Zar"/>
              </a:rPr>
              <a:t>ﻻ</a:t>
            </a:r>
            <a:r>
              <a:rPr sz="1950" spc="0" baseline="7697" dirty="0" smtClean="0">
                <a:latin typeface="B Zar"/>
                <a:cs typeface="B Zar"/>
              </a:rPr>
              <a:t>ﻮﻓ</a:t>
            </a:r>
            <a:r>
              <a:rPr sz="1950" spc="14" baseline="7697" dirty="0" smtClean="0">
                <a:latin typeface="B Zar"/>
                <a:cs typeface="B Zar"/>
              </a:rPr>
              <a:t> </a:t>
            </a:r>
            <a:r>
              <a:rPr sz="1950" spc="10" baseline="7697" dirty="0" smtClean="0">
                <a:latin typeface="B Zar"/>
                <a:cs typeface="B Zar"/>
              </a:rPr>
              <a:t>ت</a:t>
            </a:r>
            <a:r>
              <a:rPr sz="1950" spc="-10" baseline="7697" dirty="0" smtClean="0">
                <a:latin typeface="B Zar"/>
                <a:cs typeface="B Zar"/>
              </a:rPr>
              <a:t>ﺎ</a:t>
            </a:r>
            <a:r>
              <a:rPr sz="1950" spc="10" baseline="7697" dirty="0" smtClean="0">
                <a:latin typeface="B Zar"/>
                <a:cs typeface="B Zar"/>
              </a:rPr>
              <a:t>ﺼ</a:t>
            </a:r>
            <a:r>
              <a:rPr sz="1950" spc="-4" baseline="7697" dirty="0" smtClean="0">
                <a:latin typeface="B Zar"/>
                <a:cs typeface="B Zar"/>
              </a:rPr>
              <a:t>ﺨ</a:t>
            </a:r>
            <a:r>
              <a:rPr sz="1950" spc="0" baseline="7697" dirty="0" smtClean="0">
                <a:latin typeface="B Zar"/>
                <a:cs typeface="B Zar"/>
              </a:rPr>
              <a:t>ﺸﻣ</a:t>
            </a:r>
            <a:endParaRPr sz="1300">
              <a:latin typeface="B Zar"/>
              <a:cs typeface="B Zar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01900" y="9179073"/>
            <a:ext cx="2806700" cy="279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3000" spc="0" baseline="4413" dirty="0" smtClean="0">
                <a:solidFill>
                  <a:srgbClr val="0000FF"/>
                </a:solidFill>
                <a:latin typeface="Courier New"/>
                <a:cs typeface="Courier New"/>
                <a:hlinkClick r:id="rId3"/>
              </a:rPr>
              <a:t>www.KormitPars.com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34895" y="1413195"/>
            <a:ext cx="10305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013015" y="1413195"/>
            <a:ext cx="231874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5146054" y="1413195"/>
            <a:ext cx="5690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886429" y="1413195"/>
            <a:ext cx="7850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/>
          <p:nvPr/>
        </p:nvSpPr>
        <p:spPr>
          <a:xfrm>
            <a:off x="1836237" y="1590857"/>
            <a:ext cx="4094256" cy="0"/>
          </a:xfrm>
          <a:custGeom>
            <a:avLst/>
            <a:gdLst/>
            <a:ahLst/>
            <a:cxnLst/>
            <a:rect l="l" t="t" r="r" b="b"/>
            <a:pathLst>
              <a:path w="4094256">
                <a:moveTo>
                  <a:pt x="0" y="0"/>
                </a:moveTo>
                <a:lnTo>
                  <a:pt x="4094256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501900" y="743987"/>
            <a:ext cx="2806700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3000" spc="0" baseline="4413" dirty="0" smtClean="0">
                <a:solidFill>
                  <a:srgbClr val="0000FF"/>
                </a:solidFill>
                <a:latin typeface="Courier New"/>
                <a:cs typeface="Courier New"/>
                <a:hlinkClick r:id="rId2"/>
              </a:rPr>
              <a:t>www.KormitPars.com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40727" y="1412027"/>
            <a:ext cx="1691355" cy="1686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spc="-9" dirty="0" smtClean="0">
                <a:latin typeface="Times New Roman"/>
                <a:cs typeface="Times New Roman"/>
              </a:rPr>
              <a:t>ر</a:t>
            </a:r>
            <a:r>
              <a:rPr sz="1100" spc="9" dirty="0" smtClean="0">
                <a:latin typeface="Times New Roman"/>
                <a:cs typeface="Times New Roman"/>
              </a:rPr>
              <a:t>ﺎ</a:t>
            </a:r>
            <a:r>
              <a:rPr sz="1100" spc="0" dirty="0" smtClean="0">
                <a:latin typeface="Times New Roman"/>
                <a:cs typeface="Times New Roman"/>
              </a:rPr>
              <a:t>ﺸﻓ</a:t>
            </a:r>
            <a:r>
              <a:rPr sz="1100" spc="33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Times New Roman"/>
                <a:cs typeface="Times New Roman"/>
              </a:rPr>
              <a:t>رد</a:t>
            </a:r>
            <a:r>
              <a:rPr sz="1100" spc="37" dirty="0" smtClean="0">
                <a:latin typeface="Times New Roman"/>
                <a:cs typeface="Times New Roman"/>
              </a:rPr>
              <a:t> </a:t>
            </a:r>
            <a:r>
              <a:rPr sz="1100" spc="-9" dirty="0" smtClean="0">
                <a:latin typeface="Times New Roman"/>
                <a:cs typeface="Times New Roman"/>
              </a:rPr>
              <a:t>ﻼ</a:t>
            </a:r>
            <a:r>
              <a:rPr sz="1100" spc="4" dirty="0" smtClean="0">
                <a:latin typeface="Times New Roman"/>
                <a:cs typeface="Times New Roman"/>
              </a:rPr>
              <a:t>ﻋ</a:t>
            </a:r>
            <a:r>
              <a:rPr sz="1100" spc="0" dirty="0" smtClean="0">
                <a:latin typeface="Times New Roman"/>
                <a:cs typeface="Times New Roman"/>
              </a:rPr>
              <a:t>ا</a:t>
            </a:r>
            <a:r>
              <a:rPr sz="1100" spc="39" dirty="0" smtClean="0">
                <a:latin typeface="Times New Roman"/>
                <a:cs typeface="Times New Roman"/>
              </a:rPr>
              <a:t> </a:t>
            </a:r>
            <a:r>
              <a:rPr sz="1100" spc="4" dirty="0" smtClean="0">
                <a:latin typeface="Times New Roman"/>
                <a:cs typeface="Times New Roman"/>
              </a:rPr>
              <a:t>د</a:t>
            </a:r>
            <a:r>
              <a:rPr sz="1100" spc="0" dirty="0" smtClean="0">
                <a:latin typeface="Times New Roman"/>
                <a:cs typeface="Times New Roman"/>
              </a:rPr>
              <a:t>ﻻﻮﻓ</a:t>
            </a:r>
            <a:r>
              <a:rPr sz="1100" spc="44" dirty="0" smtClean="0">
                <a:latin typeface="Times New Roman"/>
                <a:cs typeface="Times New Roman"/>
              </a:rPr>
              <a:t> </a:t>
            </a:r>
            <a:r>
              <a:rPr sz="1100" spc="-14" dirty="0" smtClean="0">
                <a:latin typeface="Times New Roman"/>
                <a:cs typeface="Times New Roman"/>
              </a:rPr>
              <a:t>ﮫ</a:t>
            </a:r>
            <a:r>
              <a:rPr sz="1100" spc="19" dirty="0" smtClean="0">
                <a:latin typeface="Times New Roman"/>
                <a:cs typeface="Times New Roman"/>
              </a:rPr>
              <a:t>ﺒ</a:t>
            </a:r>
            <a:r>
              <a:rPr sz="1100" spc="0" dirty="0" smtClean="0">
                <a:latin typeface="Times New Roman"/>
                <a:cs typeface="Times New Roman"/>
              </a:rPr>
              <a:t>ﺳ</a:t>
            </a:r>
            <a:r>
              <a:rPr sz="1100" spc="-9" dirty="0" smtClean="0">
                <a:latin typeface="Times New Roman"/>
                <a:cs typeface="Times New Roman"/>
              </a:rPr>
              <a:t>ﺎ</a:t>
            </a:r>
            <a:r>
              <a:rPr sz="1100" spc="9" dirty="0" smtClean="0">
                <a:latin typeface="Times New Roman"/>
                <a:cs typeface="Times New Roman"/>
              </a:rPr>
              <a:t>ﺤ</a:t>
            </a:r>
            <a:r>
              <a:rPr sz="1100" spc="0" dirty="0" smtClean="0">
                <a:latin typeface="Times New Roman"/>
                <a:cs typeface="Times New Roman"/>
              </a:rPr>
              <a:t>ﻣ</a:t>
            </a:r>
            <a:r>
              <a:rPr sz="1100" spc="65" dirty="0" smtClean="0">
                <a:latin typeface="Times New Roman"/>
                <a:cs typeface="Times New Roman"/>
              </a:rPr>
              <a:t> </a:t>
            </a:r>
            <a:r>
              <a:rPr sz="1100" spc="-9" dirty="0" smtClean="0">
                <a:latin typeface="Times New Roman"/>
                <a:cs typeface="Times New Roman"/>
              </a:rPr>
              <a:t>ر</a:t>
            </a:r>
            <a:r>
              <a:rPr sz="1100" spc="0" dirty="0" smtClean="0">
                <a:latin typeface="Times New Roman"/>
                <a:cs typeface="Times New Roman"/>
              </a:rPr>
              <a:t>د</a:t>
            </a:r>
            <a:r>
              <a:rPr sz="1100" spc="28" dirty="0" smtClean="0">
                <a:latin typeface="Times New Roman"/>
                <a:cs typeface="Times New Roman"/>
              </a:rPr>
              <a:t> </a:t>
            </a:r>
            <a:r>
              <a:rPr sz="1100" spc="-10" dirty="0" smtClean="0">
                <a:latin typeface="Times New Roman"/>
                <a:cs typeface="Times New Roman"/>
              </a:rPr>
              <a:t>ﯽ</a:t>
            </a:r>
            <a:r>
              <a:rPr sz="1100" spc="5" dirty="0" smtClean="0">
                <a:latin typeface="Times New Roman"/>
                <a:cs typeface="Times New Roman"/>
              </a:rPr>
              <a:t>ﺜ</a:t>
            </a:r>
            <a:r>
              <a:rPr sz="1100" spc="0" dirty="0" smtClean="0">
                <a:latin typeface="Times New Roman"/>
                <a:cs typeface="Times New Roman"/>
              </a:rPr>
              <a:t>ﺤﺑ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827542" y="1412027"/>
            <a:ext cx="121955" cy="1686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spc="0" dirty="0" smtClean="0">
                <a:latin typeface="Times New Roman"/>
                <a:cs typeface="Times New Roman"/>
              </a:rPr>
              <a:t>۴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40727" y="1763467"/>
            <a:ext cx="4116269" cy="13200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574">
              <a:lnSpc>
                <a:spcPts val="1885"/>
              </a:lnSpc>
              <a:spcBef>
                <a:spcPts val="94"/>
              </a:spcBef>
            </a:pPr>
            <a:r>
              <a:rPr sz="1950" spc="0" baseline="15395" dirty="0" smtClean="0">
                <a:latin typeface="B Zar"/>
                <a:cs typeface="B Zar"/>
              </a:rPr>
              <a:t>ً</a:t>
            </a:r>
            <a:r>
              <a:rPr sz="1950" spc="25" baseline="15395" dirty="0" smtClean="0">
                <a:latin typeface="B Zar"/>
                <a:cs typeface="B Zar"/>
              </a:rPr>
              <a:t>ﻼ</a:t>
            </a:r>
            <a:r>
              <a:rPr sz="1950" spc="-29" baseline="15395" dirty="0" smtClean="0">
                <a:latin typeface="B Zar"/>
                <a:cs typeface="B Zar"/>
              </a:rPr>
              <a:t>ـ</a:t>
            </a:r>
            <a:r>
              <a:rPr sz="1950" spc="-14" baseline="15395" dirty="0" smtClean="0">
                <a:latin typeface="B Zar"/>
                <a:cs typeface="B Zar"/>
              </a:rPr>
              <a:t>ﻤ</a:t>
            </a:r>
            <a:r>
              <a:rPr sz="1950" spc="0" baseline="15395" dirty="0" smtClean="0">
                <a:latin typeface="B Zar"/>
                <a:cs typeface="B Zar"/>
              </a:rPr>
              <a:t>ﻋ</a:t>
            </a:r>
            <a:r>
              <a:rPr sz="1950" spc="21" baseline="15395" dirty="0" smtClean="0">
                <a:latin typeface="B Zar"/>
                <a:cs typeface="B Zar"/>
              </a:rPr>
              <a:t> </a:t>
            </a:r>
            <a:r>
              <a:rPr sz="1950" spc="14" baseline="15395" dirty="0" smtClean="0">
                <a:latin typeface="B Zar"/>
                <a:cs typeface="B Zar"/>
              </a:rPr>
              <a:t>ﺪ</a:t>
            </a:r>
            <a:r>
              <a:rPr sz="1950" spc="-29" baseline="15395" dirty="0" smtClean="0">
                <a:latin typeface="B Zar"/>
                <a:cs typeface="B Zar"/>
              </a:rPr>
              <a:t>ـ</a:t>
            </a:r>
            <a:r>
              <a:rPr sz="1950" spc="0" baseline="15395" dirty="0" smtClean="0">
                <a:latin typeface="B Zar"/>
                <a:cs typeface="B Zar"/>
              </a:rPr>
              <a:t>ﻌﺑ</a:t>
            </a:r>
            <a:r>
              <a:rPr sz="1950" spc="20" baseline="15395" dirty="0" smtClean="0">
                <a:latin typeface="B Zar"/>
                <a:cs typeface="B Zar"/>
              </a:rPr>
              <a:t> </a:t>
            </a:r>
            <a:r>
              <a:rPr sz="1950" spc="14" baseline="15395" dirty="0" smtClean="0">
                <a:latin typeface="B Zar"/>
                <a:cs typeface="B Zar"/>
              </a:rPr>
              <a:t>ﻪ</a:t>
            </a:r>
            <a:r>
              <a:rPr sz="1950" spc="-29" baseline="15395" dirty="0" smtClean="0">
                <a:latin typeface="B Zar"/>
                <a:cs typeface="B Zar"/>
              </a:rPr>
              <a:t>ـ</a:t>
            </a:r>
            <a:r>
              <a:rPr sz="1950" spc="0" baseline="15395" dirty="0" smtClean="0">
                <a:latin typeface="B Zar"/>
                <a:cs typeface="B Zar"/>
              </a:rPr>
              <a:t>ﺑ</a:t>
            </a:r>
            <a:r>
              <a:rPr sz="1950" spc="69" baseline="15395" dirty="0" smtClean="0">
                <a:latin typeface="B Zar"/>
                <a:cs typeface="B Zar"/>
              </a:rPr>
              <a:t> </a:t>
            </a:r>
            <a:r>
              <a:rPr sz="1650" spc="4" baseline="26352" dirty="0" smtClean="0">
                <a:latin typeface="Times New Roman"/>
                <a:cs typeface="Times New Roman"/>
              </a:rPr>
              <a:t>1</a:t>
            </a:r>
            <a:r>
              <a:rPr sz="1650" spc="0" baseline="26352" dirty="0" smtClean="0">
                <a:latin typeface="Times New Roman"/>
                <a:cs typeface="Times New Roman"/>
              </a:rPr>
              <a:t>9</a:t>
            </a:r>
            <a:r>
              <a:rPr sz="1650" spc="-4" baseline="26352" dirty="0" smtClean="0">
                <a:latin typeface="Times New Roman"/>
                <a:cs typeface="Times New Roman"/>
              </a:rPr>
              <a:t>6</a:t>
            </a:r>
            <a:r>
              <a:rPr sz="1650" spc="0" baseline="26352" dirty="0" smtClean="0">
                <a:latin typeface="Times New Roman"/>
                <a:cs typeface="Times New Roman"/>
              </a:rPr>
              <a:t>0</a:t>
            </a:r>
            <a:r>
              <a:rPr sz="1650" spc="171" baseline="26352" dirty="0" smtClean="0">
                <a:latin typeface="Times New Roman"/>
                <a:cs typeface="Times New Roman"/>
              </a:rPr>
              <a:t> </a:t>
            </a:r>
            <a:r>
              <a:rPr sz="1950" spc="0" baseline="15395" dirty="0" smtClean="0">
                <a:latin typeface="B Zar"/>
                <a:cs typeface="B Zar"/>
              </a:rPr>
              <a:t>ل</a:t>
            </a:r>
            <a:r>
              <a:rPr sz="1950" spc="9" baseline="15395" dirty="0" smtClean="0">
                <a:latin typeface="B Zar"/>
                <a:cs typeface="B Zar"/>
              </a:rPr>
              <a:t>ﺎ</a:t>
            </a:r>
            <a:r>
              <a:rPr sz="1950" spc="-29" baseline="15395" dirty="0" smtClean="0">
                <a:latin typeface="B Zar"/>
                <a:cs typeface="B Zar"/>
              </a:rPr>
              <a:t>ـ</a:t>
            </a:r>
            <a:r>
              <a:rPr sz="1950" spc="0" baseline="15395" dirty="0" smtClean="0">
                <a:latin typeface="B Zar"/>
                <a:cs typeface="B Zar"/>
              </a:rPr>
              <a:t>ﺳ</a:t>
            </a:r>
            <a:r>
              <a:rPr sz="1950" spc="33" baseline="15395" dirty="0" smtClean="0">
                <a:latin typeface="B Zar"/>
                <a:cs typeface="B Zar"/>
              </a:rPr>
              <a:t> </a:t>
            </a:r>
            <a:r>
              <a:rPr sz="1950" spc="-4" baseline="15395" dirty="0" smtClean="0">
                <a:latin typeface="B Zar"/>
                <a:cs typeface="B Zar"/>
              </a:rPr>
              <a:t>ز</a:t>
            </a:r>
            <a:r>
              <a:rPr sz="1950" spc="0" baseline="15395" dirty="0" smtClean="0">
                <a:latin typeface="B Zar"/>
                <a:cs typeface="B Zar"/>
              </a:rPr>
              <a:t>ا</a:t>
            </a:r>
            <a:r>
              <a:rPr sz="1950" spc="16" baseline="15395" dirty="0" smtClean="0">
                <a:latin typeface="B Zar"/>
                <a:cs typeface="B Zar"/>
              </a:rPr>
              <a:t> </a:t>
            </a:r>
            <a:r>
              <a:rPr sz="1950" spc="0" baseline="15395" dirty="0" smtClean="0">
                <a:latin typeface="B Zar"/>
                <a:cs typeface="B Zar"/>
              </a:rPr>
              <a:t>ً</a:t>
            </a:r>
            <a:r>
              <a:rPr sz="1950" spc="-4" baseline="15395" dirty="0" smtClean="0">
                <a:latin typeface="B Zar"/>
                <a:cs typeface="B Zar"/>
              </a:rPr>
              <a:t>ا</a:t>
            </a:r>
            <a:r>
              <a:rPr sz="1950" spc="0" baseline="15395" dirty="0" smtClean="0">
                <a:latin typeface="B Zar"/>
                <a:cs typeface="B Zar"/>
              </a:rPr>
              <a:t>د</a:t>
            </a:r>
            <a:r>
              <a:rPr sz="1950" spc="-9" baseline="15395" dirty="0" smtClean="0">
                <a:latin typeface="B Zar"/>
                <a:cs typeface="B Zar"/>
              </a:rPr>
              <a:t>و</a:t>
            </a:r>
            <a:r>
              <a:rPr sz="1950" spc="14" baseline="15395" dirty="0" smtClean="0">
                <a:latin typeface="B Zar"/>
                <a:cs typeface="B Zar"/>
              </a:rPr>
              <a:t>ﺪ</a:t>
            </a:r>
            <a:r>
              <a:rPr sz="1950" spc="-29" baseline="15395" dirty="0" smtClean="0">
                <a:latin typeface="B Zar"/>
                <a:cs typeface="B Zar"/>
              </a:rPr>
              <a:t>ـ</a:t>
            </a:r>
            <a:r>
              <a:rPr sz="1950" spc="0" baseline="15395" dirty="0" smtClean="0">
                <a:latin typeface="B Zar"/>
                <a:cs typeface="B Zar"/>
              </a:rPr>
              <a:t>ﺣ</a:t>
            </a:r>
            <a:r>
              <a:rPr sz="1950" spc="32" baseline="15395" dirty="0" smtClean="0">
                <a:latin typeface="B Zar"/>
                <a:cs typeface="B Zar"/>
              </a:rPr>
              <a:t> </a:t>
            </a:r>
            <a:r>
              <a:rPr sz="1950" spc="0" baseline="15395" dirty="0" smtClean="0">
                <a:latin typeface="B Zar"/>
                <a:cs typeface="B Zar"/>
              </a:rPr>
              <a:t>د</a:t>
            </a:r>
            <a:r>
              <a:rPr sz="1950" spc="19" baseline="15395" dirty="0" smtClean="0">
                <a:latin typeface="B Zar"/>
                <a:cs typeface="B Zar"/>
              </a:rPr>
              <a:t>ﻮ</a:t>
            </a:r>
            <a:r>
              <a:rPr sz="1950" spc="-29" baseline="15395" dirty="0" smtClean="0">
                <a:latin typeface="B Zar"/>
                <a:cs typeface="B Zar"/>
              </a:rPr>
              <a:t>ـ</a:t>
            </a:r>
            <a:r>
              <a:rPr sz="1950" spc="0" baseline="15395" dirty="0" smtClean="0">
                <a:latin typeface="B Zar"/>
                <a:cs typeface="B Zar"/>
              </a:rPr>
              <a:t>ﺸ</a:t>
            </a:r>
            <a:r>
              <a:rPr sz="1950" spc="-4" baseline="15395" dirty="0" smtClean="0">
                <a:latin typeface="B Zar"/>
                <a:cs typeface="B Zar"/>
              </a:rPr>
              <a:t>ﯿ</a:t>
            </a:r>
            <a:r>
              <a:rPr sz="1950" spc="0" baseline="15395" dirty="0" smtClean="0">
                <a:latin typeface="B Zar"/>
                <a:cs typeface="B Zar"/>
              </a:rPr>
              <a:t>ﻣ</a:t>
            </a:r>
            <a:r>
              <a:rPr sz="1950" spc="30" baseline="15395" dirty="0" smtClean="0">
                <a:latin typeface="B Zar"/>
                <a:cs typeface="B Zar"/>
              </a:rPr>
              <a:t> </a:t>
            </a:r>
            <a:r>
              <a:rPr sz="1950" spc="-4" baseline="15395" dirty="0" smtClean="0">
                <a:latin typeface="B Zar"/>
                <a:cs typeface="B Zar"/>
              </a:rPr>
              <a:t>ه</a:t>
            </a:r>
            <a:r>
              <a:rPr sz="1950" spc="-9" baseline="15395" dirty="0" smtClean="0">
                <a:latin typeface="B Zar"/>
                <a:cs typeface="B Zar"/>
              </a:rPr>
              <a:t>ﺪ</a:t>
            </a:r>
            <a:r>
              <a:rPr sz="1950" spc="-4" baseline="15395" dirty="0" smtClean="0">
                <a:latin typeface="B Zar"/>
                <a:cs typeface="B Zar"/>
              </a:rPr>
              <a:t>ﻫ</a:t>
            </a:r>
            <a:r>
              <a:rPr sz="1950" spc="9" baseline="15395" dirty="0" smtClean="0">
                <a:latin typeface="B Zar"/>
                <a:cs typeface="B Zar"/>
              </a:rPr>
              <a:t>ﺎ</a:t>
            </a:r>
            <a:r>
              <a:rPr sz="1950" spc="-29" baseline="15395" dirty="0" smtClean="0">
                <a:latin typeface="B Zar"/>
                <a:cs typeface="B Zar"/>
              </a:rPr>
              <a:t>ـ</a:t>
            </a:r>
            <a:r>
              <a:rPr sz="1950" spc="0" baseline="15395" dirty="0" smtClean="0">
                <a:latin typeface="B Zar"/>
                <a:cs typeface="B Zar"/>
              </a:rPr>
              <a:t>ﺸﻣ</a:t>
            </a:r>
            <a:r>
              <a:rPr sz="1950" spc="35" baseline="15395" dirty="0" smtClean="0">
                <a:latin typeface="B Zar"/>
                <a:cs typeface="B Zar"/>
              </a:rPr>
              <a:t> </a:t>
            </a:r>
            <a:r>
              <a:rPr sz="1950" spc="0" baseline="15395" dirty="0" smtClean="0">
                <a:latin typeface="B Zar"/>
                <a:cs typeface="B Zar"/>
              </a:rPr>
              <a:t>ل</a:t>
            </a:r>
            <a:r>
              <a:rPr sz="1950" spc="-9" baseline="15395" dirty="0" smtClean="0">
                <a:latin typeface="B Zar"/>
                <a:cs typeface="B Zar"/>
              </a:rPr>
              <a:t>وﺪ</a:t>
            </a:r>
            <a:r>
              <a:rPr sz="1950" spc="0" baseline="15395" dirty="0" smtClean="0">
                <a:latin typeface="B Zar"/>
                <a:cs typeface="B Zar"/>
              </a:rPr>
              <a:t>ﺟ</a:t>
            </a:r>
            <a:r>
              <a:rPr sz="1950" spc="29" baseline="15395" dirty="0" smtClean="0">
                <a:latin typeface="B Zar"/>
                <a:cs typeface="B Zar"/>
              </a:rPr>
              <a:t> </a:t>
            </a:r>
            <a:r>
              <a:rPr sz="1950" spc="4" baseline="15395" dirty="0" smtClean="0">
                <a:latin typeface="B Zar"/>
                <a:cs typeface="B Zar"/>
              </a:rPr>
              <a:t>ﻦ</a:t>
            </a:r>
            <a:r>
              <a:rPr sz="1950" spc="-4" baseline="15395" dirty="0" smtClean="0">
                <a:latin typeface="B Zar"/>
                <a:cs typeface="B Zar"/>
              </a:rPr>
              <a:t>ﯾ</a:t>
            </a:r>
            <a:r>
              <a:rPr sz="1950" spc="0" baseline="15395" dirty="0" smtClean="0">
                <a:latin typeface="B Zar"/>
                <a:cs typeface="B Zar"/>
              </a:rPr>
              <a:t>ا</a:t>
            </a:r>
            <a:r>
              <a:rPr sz="1950" spc="22" baseline="15395" dirty="0" smtClean="0">
                <a:latin typeface="B Zar"/>
                <a:cs typeface="B Zar"/>
              </a:rPr>
              <a:t> </a:t>
            </a:r>
            <a:r>
              <a:rPr sz="1950" spc="-4" baseline="15395" dirty="0" smtClean="0">
                <a:latin typeface="B Zar"/>
                <a:cs typeface="B Zar"/>
              </a:rPr>
              <a:t>ر</a:t>
            </a:r>
            <a:r>
              <a:rPr sz="1950" spc="0" baseline="15395" dirty="0" smtClean="0">
                <a:latin typeface="B Zar"/>
                <a:cs typeface="B Zar"/>
              </a:rPr>
              <a:t>د</a:t>
            </a:r>
            <a:r>
              <a:rPr sz="1950" spc="24" baseline="15395" dirty="0" smtClean="0">
                <a:latin typeface="B Zar"/>
                <a:cs typeface="B Zar"/>
              </a:rPr>
              <a:t> </a:t>
            </a:r>
            <a:r>
              <a:rPr sz="1950" spc="-4" baseline="15395" dirty="0" smtClean="0">
                <a:latin typeface="B Zar"/>
                <a:cs typeface="B Zar"/>
              </a:rPr>
              <a:t>ﻪ</a:t>
            </a:r>
            <a:r>
              <a:rPr sz="1950" spc="0" baseline="15395" dirty="0" smtClean="0">
                <a:latin typeface="B Zar"/>
                <a:cs typeface="B Zar"/>
              </a:rPr>
              <a:t>ﮐ</a:t>
            </a:r>
            <a:r>
              <a:rPr sz="1950" spc="25" baseline="15395" dirty="0" smtClean="0">
                <a:latin typeface="B Zar"/>
                <a:cs typeface="B Zar"/>
              </a:rPr>
              <a:t> </a:t>
            </a:r>
            <a:r>
              <a:rPr sz="1950" spc="-4" baseline="15395" dirty="0" smtClean="0">
                <a:latin typeface="B Zar"/>
                <a:cs typeface="B Zar"/>
              </a:rPr>
              <a:t>ير</a:t>
            </a:r>
            <a:r>
              <a:rPr sz="1950" spc="0" baseline="15395" dirty="0" smtClean="0">
                <a:latin typeface="B Zar"/>
                <a:cs typeface="B Zar"/>
              </a:rPr>
              <a:t>ﻮﻃ</a:t>
            </a:r>
            <a:r>
              <a:rPr sz="1950" spc="29" baseline="15395" dirty="0" smtClean="0">
                <a:latin typeface="B Zar"/>
                <a:cs typeface="B Zar"/>
              </a:rPr>
              <a:t> </a:t>
            </a:r>
            <a:r>
              <a:rPr sz="1950" spc="0" baseline="15395" dirty="0" smtClean="0">
                <a:latin typeface="B Zar"/>
                <a:cs typeface="B Zar"/>
              </a:rPr>
              <a:t>ن</a:t>
            </a:r>
            <a:r>
              <a:rPr sz="1950" spc="-9" baseline="15395" dirty="0" smtClean="0">
                <a:latin typeface="B Zar"/>
                <a:cs typeface="B Zar"/>
              </a:rPr>
              <a:t>ﺎ</a:t>
            </a:r>
            <a:r>
              <a:rPr sz="1950" spc="-14" baseline="15395" dirty="0" smtClean="0">
                <a:latin typeface="B Zar"/>
                <a:cs typeface="B Zar"/>
              </a:rPr>
              <a:t>ﻤ</a:t>
            </a:r>
            <a:r>
              <a:rPr sz="1950" spc="0" baseline="15395" dirty="0" smtClean="0">
                <a:latin typeface="B Zar"/>
                <a:cs typeface="B Zar"/>
              </a:rPr>
              <a:t>ﻫ</a:t>
            </a:r>
            <a:endParaRPr sz="1300">
              <a:latin typeface="B Zar"/>
              <a:cs typeface="B Zar"/>
            </a:endParaRPr>
          </a:p>
          <a:p>
            <a:pPr marL="12801" marR="777">
              <a:lnSpc>
                <a:spcPct val="138793"/>
              </a:lnSpc>
            </a:pP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24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مﺮ</a:t>
            </a:r>
            <a:r>
              <a:rPr sz="1300" spc="0" dirty="0" smtClean="0">
                <a:latin typeface="B Zar"/>
                <a:cs typeface="B Zar"/>
              </a:rPr>
              <a:t>ﮔ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ﻠﯿ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224" dirty="0" smtClean="0">
                <a:latin typeface="B Zar"/>
                <a:cs typeface="B Zar"/>
              </a:rPr>
              <a:t> </a:t>
            </a:r>
            <a:r>
              <a:rPr sz="1100" spc="4" dirty="0" smtClean="0">
                <a:latin typeface="Times New Roman"/>
                <a:cs typeface="Times New Roman"/>
              </a:rPr>
              <a:t>240</a:t>
            </a:r>
            <a:r>
              <a:rPr sz="1100" spc="0" dirty="0" smtClean="0">
                <a:latin typeface="Times New Roman"/>
                <a:cs typeface="Times New Roman"/>
              </a:rPr>
              <a:t>0</a:t>
            </a:r>
            <a:r>
              <a:rPr sz="1100" spc="-47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9" dirty="0" smtClean="0">
                <a:latin typeface="B Zar"/>
                <a:cs typeface="B Zar"/>
              </a:rPr>
              <a:t>و</a:t>
            </a:r>
            <a:r>
              <a:rPr sz="1300" spc="14" dirty="0" smtClean="0">
                <a:latin typeface="B Zar"/>
                <a:cs typeface="B Zar"/>
              </a:rPr>
              <a:t>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ﺣ</a:t>
            </a:r>
            <a:r>
              <a:rPr sz="1300" spc="30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</a:t>
            </a:r>
            <a:r>
              <a:rPr sz="1300" spc="14" dirty="0" smtClean="0">
                <a:latin typeface="B Zar"/>
                <a:cs typeface="B Zar"/>
              </a:rPr>
              <a:t>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ﺷ</a:t>
            </a:r>
            <a:r>
              <a:rPr sz="1300" spc="3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ير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ﺟ</a:t>
            </a:r>
            <a:r>
              <a:rPr sz="1300" spc="32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ﺶ</a:t>
            </a:r>
            <a:r>
              <a:rPr sz="1300" spc="-4" dirty="0" smtClean="0">
                <a:latin typeface="B Zar"/>
                <a:cs typeface="B Zar"/>
              </a:rPr>
              <a:t>ﻨ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42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233" dirty="0" smtClean="0">
                <a:latin typeface="B Zar"/>
                <a:cs typeface="B Zar"/>
              </a:rPr>
              <a:t> </a:t>
            </a:r>
            <a:r>
              <a:rPr sz="1100" i="1" spc="0" dirty="0" smtClean="0">
                <a:latin typeface="Times New Roman"/>
                <a:cs typeface="Times New Roman"/>
              </a:rPr>
              <a:t>St</a:t>
            </a:r>
            <a:r>
              <a:rPr sz="1100" i="1" spc="23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</a:t>
            </a:r>
            <a:r>
              <a:rPr sz="1100" spc="-73" dirty="0" smtClean="0">
                <a:latin typeface="Times New Roman"/>
                <a:cs typeface="Times New Roman"/>
              </a:rPr>
              <a:t> </a:t>
            </a:r>
            <a:r>
              <a:rPr sz="1100" spc="4" dirty="0" smtClean="0">
                <a:latin typeface="Times New Roman"/>
                <a:cs typeface="Times New Roman"/>
              </a:rPr>
              <a:t>3</a:t>
            </a:r>
            <a:r>
              <a:rPr sz="1100" spc="0" dirty="0" smtClean="0">
                <a:latin typeface="Times New Roman"/>
                <a:cs typeface="Times New Roman"/>
              </a:rPr>
              <a:t>7</a:t>
            </a:r>
            <a:r>
              <a:rPr sz="1100" spc="-83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</a:t>
            </a:r>
            <a:r>
              <a:rPr sz="1300" spc="3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لد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ﻌﻣ</a:t>
            </a:r>
            <a:r>
              <a:rPr sz="1300" spc="37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30" dirty="0" smtClean="0">
                <a:latin typeface="B Zar"/>
                <a:cs typeface="B Zar"/>
              </a:rPr>
              <a:t> </a:t>
            </a:r>
            <a:r>
              <a:rPr sz="1100" i="1" spc="-29" dirty="0" smtClean="0">
                <a:latin typeface="Times New Roman"/>
                <a:cs typeface="Times New Roman"/>
              </a:rPr>
              <a:t>A</a:t>
            </a:r>
            <a:r>
              <a:rPr sz="1100" spc="4" dirty="0" smtClean="0">
                <a:latin typeface="Times New Roman"/>
                <a:cs typeface="Times New Roman"/>
              </a:rPr>
              <a:t>3</a:t>
            </a:r>
            <a:r>
              <a:rPr sz="1100" spc="0" dirty="0" smtClean="0">
                <a:latin typeface="Times New Roman"/>
                <a:cs typeface="Times New Roman"/>
              </a:rPr>
              <a:t>3</a:t>
            </a:r>
            <a:r>
              <a:rPr sz="1100" spc="-150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</a:t>
            </a:r>
            <a:endParaRPr sz="1300">
              <a:latin typeface="B Zar"/>
              <a:cs typeface="B Zar"/>
            </a:endParaRPr>
          </a:p>
          <a:p>
            <a:pPr marL="12801">
              <a:lnSpc>
                <a:spcPct val="140043"/>
              </a:lnSpc>
              <a:spcBef>
                <a:spcPts val="40"/>
              </a:spcBef>
            </a:pPr>
            <a:r>
              <a:rPr sz="1300" spc="0" dirty="0" smtClean="0">
                <a:latin typeface="B Zar"/>
                <a:cs typeface="B Zar"/>
              </a:rPr>
              <a:t>،</a:t>
            </a:r>
            <a:r>
              <a:rPr sz="1300" spc="-16" dirty="0" smtClean="0">
                <a:latin typeface="B Zar"/>
                <a:cs typeface="B Zar"/>
              </a:rPr>
              <a:t> </a:t>
            </a:r>
            <a:r>
              <a:rPr sz="1300" spc="-14" dirty="0" smtClean="0">
                <a:latin typeface="B Zar"/>
                <a:cs typeface="B Zar"/>
              </a:rPr>
              <a:t>(</a:t>
            </a:r>
            <a:r>
              <a:rPr sz="1300" spc="19" dirty="0" smtClean="0">
                <a:latin typeface="B Zar"/>
                <a:cs typeface="B Zar"/>
              </a:rPr>
              <a:t>ﺖ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ﺳا</a:t>
            </a:r>
            <a:r>
              <a:rPr sz="1300" spc="15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ﻊ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4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ﺘ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-4" dirty="0" smtClean="0">
                <a:latin typeface="B Zar"/>
                <a:cs typeface="B Zar"/>
              </a:rPr>
              <a:t>ﯿﻠﯿ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10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ﻦ</a:t>
            </a:r>
            <a:r>
              <a:rPr sz="1300" spc="0" dirty="0" smtClean="0">
                <a:latin typeface="B Zar"/>
                <a:cs typeface="B Zar"/>
              </a:rPr>
              <a:t>ﺗﻮ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163" dirty="0" smtClean="0">
                <a:latin typeface="B Zar"/>
                <a:cs typeface="B Zar"/>
              </a:rPr>
              <a:t> </a:t>
            </a:r>
            <a:r>
              <a:rPr sz="1100" spc="4" dirty="0" smtClean="0">
                <a:latin typeface="Times New Roman"/>
                <a:cs typeface="Times New Roman"/>
              </a:rPr>
              <a:t>0</a:t>
            </a:r>
            <a:r>
              <a:rPr sz="1100" spc="0" dirty="0" smtClean="0">
                <a:latin typeface="Times New Roman"/>
                <a:cs typeface="Times New Roman"/>
              </a:rPr>
              <a:t>.</a:t>
            </a:r>
            <a:r>
              <a:rPr sz="1100" spc="4" dirty="0" smtClean="0">
                <a:latin typeface="Times New Roman"/>
                <a:cs typeface="Times New Roman"/>
              </a:rPr>
              <a:t>09</a:t>
            </a:r>
            <a:r>
              <a:rPr sz="1100" spc="-4" dirty="0" smtClean="0">
                <a:latin typeface="Times New Roman"/>
                <a:cs typeface="Times New Roman"/>
              </a:rPr>
              <a:t>8</a:t>
            </a:r>
            <a:r>
              <a:rPr sz="1100" spc="4" dirty="0" smtClean="0">
                <a:latin typeface="Times New Roman"/>
                <a:cs typeface="Times New Roman"/>
              </a:rPr>
              <a:t>0</a:t>
            </a:r>
            <a:r>
              <a:rPr sz="1100" spc="0" dirty="0" smtClean="0">
                <a:latin typeface="Times New Roman"/>
                <a:cs typeface="Times New Roman"/>
              </a:rPr>
              <a:t>6</a:t>
            </a:r>
            <a:r>
              <a:rPr sz="1100" spc="-9" dirty="0" smtClean="0">
                <a:latin typeface="Times New Roman"/>
                <a:cs typeface="Times New Roman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ﻊ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11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ﺘ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-4" dirty="0" smtClean="0">
                <a:latin typeface="B Zar"/>
                <a:cs typeface="B Zar"/>
              </a:rPr>
              <a:t>ﯿﺘ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ﺳ</a:t>
            </a:r>
            <a:r>
              <a:rPr sz="1300" spc="34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1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مﺮ</a:t>
            </a:r>
            <a:r>
              <a:rPr sz="1300" spc="0" dirty="0" smtClean="0">
                <a:latin typeface="B Zar"/>
                <a:cs typeface="B Zar"/>
              </a:rPr>
              <a:t>ﮔ</a:t>
            </a:r>
            <a:r>
              <a:rPr sz="1300" spc="20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ﻮ</a:t>
            </a:r>
            <a:r>
              <a:rPr sz="1300" spc="-4" dirty="0" smtClean="0">
                <a:latin typeface="B Zar"/>
                <a:cs typeface="B Zar"/>
              </a:rPr>
              <a:t>ﻠﯿ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17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ﻫ</a:t>
            </a:r>
            <a:r>
              <a:rPr sz="1300" spc="0" dirty="0" smtClean="0">
                <a:latin typeface="B Zar"/>
                <a:cs typeface="B Zar"/>
              </a:rPr>
              <a:t>)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ﻊ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11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ﺘ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-4" dirty="0" smtClean="0">
                <a:latin typeface="B Zar"/>
                <a:cs typeface="B Zar"/>
              </a:rPr>
              <a:t>ﯿﺘ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ﺳ </a:t>
            </a: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4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مﺮ</a:t>
            </a:r>
            <a:r>
              <a:rPr sz="1300" spc="0" dirty="0" smtClean="0">
                <a:latin typeface="B Zar"/>
                <a:cs typeface="B Zar"/>
              </a:rPr>
              <a:t>ﮔ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ﻠﯿ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199" dirty="0" smtClean="0">
                <a:latin typeface="B Zar"/>
                <a:cs typeface="B Zar"/>
              </a:rPr>
              <a:t> </a:t>
            </a:r>
            <a:r>
              <a:rPr sz="1100" spc="0" dirty="0" smtClean="0">
                <a:latin typeface="Times New Roman"/>
                <a:cs typeface="Times New Roman"/>
              </a:rPr>
              <a:t>2</a:t>
            </a:r>
            <a:r>
              <a:rPr sz="1100" spc="4" dirty="0" smtClean="0">
                <a:latin typeface="Times New Roman"/>
                <a:cs typeface="Times New Roman"/>
              </a:rPr>
              <a:t>5</a:t>
            </a:r>
            <a:r>
              <a:rPr sz="1100" spc="0" dirty="0" smtClean="0">
                <a:latin typeface="Times New Roman"/>
                <a:cs typeface="Times New Roman"/>
              </a:rPr>
              <a:t>30</a:t>
            </a:r>
            <a:r>
              <a:rPr sz="1100" spc="-42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</a:t>
            </a:r>
            <a:r>
              <a:rPr sz="1300" spc="14" dirty="0" smtClean="0">
                <a:latin typeface="B Zar"/>
                <a:cs typeface="B Zar"/>
              </a:rPr>
              <a:t>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ﺷ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ير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ﺟ</a:t>
            </a:r>
            <a:r>
              <a:rPr sz="1300" spc="10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ﺶ</a:t>
            </a:r>
            <a:r>
              <a:rPr sz="1300" spc="19" dirty="0" smtClean="0">
                <a:latin typeface="B Zar"/>
                <a:cs typeface="B Zar"/>
              </a:rPr>
              <a:t>ﻨ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15" dirty="0" smtClean="0">
                <a:latin typeface="B Zar"/>
                <a:cs typeface="B Zar"/>
              </a:rPr>
              <a:t> 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2" dirty="0" smtClean="0">
                <a:latin typeface="B Zar"/>
                <a:cs typeface="B Zar"/>
              </a:rPr>
              <a:t> </a:t>
            </a:r>
            <a:r>
              <a:rPr sz="1100" i="1" spc="-29" dirty="0" smtClean="0">
                <a:latin typeface="Times New Roman"/>
                <a:cs typeface="Times New Roman"/>
              </a:rPr>
              <a:t>A</a:t>
            </a:r>
            <a:r>
              <a:rPr sz="1100" spc="4" dirty="0" smtClean="0">
                <a:latin typeface="Times New Roman"/>
                <a:cs typeface="Times New Roman"/>
              </a:rPr>
              <a:t>3</a:t>
            </a:r>
            <a:r>
              <a:rPr sz="1100" spc="0" dirty="0" smtClean="0">
                <a:latin typeface="Times New Roman"/>
                <a:cs typeface="Times New Roman"/>
              </a:rPr>
              <a:t>6</a:t>
            </a:r>
            <a:r>
              <a:rPr sz="1100" spc="207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ﻓ</a:t>
            </a:r>
            <a:r>
              <a:rPr sz="1300" spc="7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ﻞ</a:t>
            </a:r>
            <a:r>
              <a:rPr sz="1300" spc="-9" dirty="0" smtClean="0">
                <a:latin typeface="B Zar"/>
                <a:cs typeface="B Zar"/>
              </a:rPr>
              <a:t>ﻗ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14" dirty="0" smtClean="0">
                <a:latin typeface="B Zar"/>
                <a:cs typeface="B Zar"/>
              </a:rPr>
              <a:t>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ﺣ</a:t>
            </a:r>
            <a:r>
              <a:rPr sz="1300" spc="23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14" dirty="0" smtClean="0">
                <a:latin typeface="B Zar"/>
                <a:cs typeface="B Zar"/>
              </a:rPr>
              <a:t>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ﺷ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ج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ﺧ</a:t>
            </a:r>
            <a:r>
              <a:rPr sz="1300" spc="17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0" dirty="0" smtClean="0">
                <a:latin typeface="B Zar"/>
                <a:cs typeface="B Zar"/>
              </a:rPr>
              <a:t>در</a:t>
            </a:r>
            <a:r>
              <a:rPr sz="1300" spc="13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ا</a:t>
            </a:r>
            <a:endParaRPr sz="1300">
              <a:latin typeface="B Zar"/>
              <a:cs typeface="B Zar"/>
            </a:endParaRPr>
          </a:p>
          <a:p>
            <a:pPr marL="12801" marR="2267">
              <a:lnSpc>
                <a:spcPts val="1914"/>
              </a:lnSpc>
              <a:spcBef>
                <a:spcPts val="95"/>
              </a:spcBef>
            </a:pP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-4" baseline="7697" dirty="0" smtClean="0">
                <a:latin typeface="B Zar"/>
                <a:cs typeface="B Zar"/>
              </a:rPr>
              <a:t>ﻻ</a:t>
            </a:r>
            <a:r>
              <a:rPr sz="1950" spc="19" baseline="7697" dirty="0" smtClean="0">
                <a:latin typeface="B Zar"/>
                <a:cs typeface="B Zar"/>
              </a:rPr>
              <a:t>ﻮ</a:t>
            </a:r>
            <a:r>
              <a:rPr sz="1950" spc="-29" baseline="7697" dirty="0" smtClean="0">
                <a:latin typeface="B Zar"/>
                <a:cs typeface="B Zar"/>
              </a:rPr>
              <a:t>ـ</a:t>
            </a:r>
            <a:r>
              <a:rPr sz="1950" spc="0" baseline="7697" dirty="0" smtClean="0">
                <a:latin typeface="B Zar"/>
                <a:cs typeface="B Zar"/>
              </a:rPr>
              <a:t>ﻓ</a:t>
            </a:r>
            <a:r>
              <a:rPr sz="1950" spc="7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ن</a:t>
            </a:r>
            <a:r>
              <a:rPr sz="1950" spc="14" baseline="7697" dirty="0" smtClean="0">
                <a:latin typeface="B Zar"/>
                <a:cs typeface="B Zar"/>
              </a:rPr>
              <a:t>ﺪ</a:t>
            </a:r>
            <a:r>
              <a:rPr sz="1950" spc="-29" baseline="7697" dirty="0" smtClean="0">
                <a:latin typeface="B Zar"/>
                <a:cs typeface="B Zar"/>
              </a:rPr>
              <a:t>ـ</a:t>
            </a:r>
            <a:r>
              <a:rPr sz="1950" spc="0" baseline="7697" dirty="0" smtClean="0">
                <a:latin typeface="B Zar"/>
                <a:cs typeface="B Zar"/>
              </a:rPr>
              <a:t>ﺷ</a:t>
            </a:r>
            <a:r>
              <a:rPr sz="1950" spc="16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ير</a:t>
            </a:r>
            <a:r>
              <a:rPr sz="1950" spc="9" baseline="7697" dirty="0" smtClean="0">
                <a:latin typeface="B Zar"/>
                <a:cs typeface="B Zar"/>
              </a:rPr>
              <a:t>ﺎ</a:t>
            </a:r>
            <a:r>
              <a:rPr sz="1950" spc="-29" baseline="7697" dirty="0" smtClean="0">
                <a:latin typeface="B Zar"/>
                <a:cs typeface="B Zar"/>
              </a:rPr>
              <a:t>ـ</a:t>
            </a:r>
            <a:r>
              <a:rPr sz="1950" spc="0" baseline="7697" dirty="0" smtClean="0">
                <a:latin typeface="B Zar"/>
                <a:cs typeface="B Zar"/>
              </a:rPr>
              <a:t>ﺟ</a:t>
            </a:r>
            <a:r>
              <a:rPr sz="1950" spc="10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ﺶ</a:t>
            </a:r>
            <a:r>
              <a:rPr sz="1950" spc="19" baseline="7697" dirty="0" smtClean="0">
                <a:latin typeface="B Zar"/>
                <a:cs typeface="B Zar"/>
              </a:rPr>
              <a:t>ﻨ</a:t>
            </a:r>
            <a:r>
              <a:rPr sz="1950" spc="-29" baseline="7697" dirty="0" smtClean="0">
                <a:latin typeface="B Zar"/>
                <a:cs typeface="B Zar"/>
              </a:rPr>
              <a:t>ـ</a:t>
            </a:r>
            <a:r>
              <a:rPr sz="1950" spc="0" baseline="7697" dirty="0" smtClean="0">
                <a:latin typeface="B Zar"/>
                <a:cs typeface="B Zar"/>
              </a:rPr>
              <a:t>ﺗ</a:t>
            </a:r>
            <a:r>
              <a:rPr sz="1950" spc="15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م</a:t>
            </a:r>
            <a:r>
              <a:rPr sz="1950" spc="0" baseline="7697" dirty="0" smtClean="0">
                <a:latin typeface="B Zar"/>
                <a:cs typeface="B Zar"/>
              </a:rPr>
              <a:t>ﻮ</a:t>
            </a:r>
            <a:r>
              <a:rPr sz="1950" spc="-4" baseline="7697" dirty="0" smtClean="0">
                <a:latin typeface="B Zar"/>
                <a:cs typeface="B Zar"/>
              </a:rPr>
              <a:t>ﻬﻔ</a:t>
            </a:r>
            <a:r>
              <a:rPr sz="1950" spc="0" baseline="7697" dirty="0" smtClean="0">
                <a:latin typeface="B Zar"/>
                <a:cs typeface="B Zar"/>
              </a:rPr>
              <a:t>ﻣ</a:t>
            </a:r>
            <a:r>
              <a:rPr sz="1950" spc="7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ﻪ</a:t>
            </a:r>
            <a:r>
              <a:rPr sz="1950" spc="0" baseline="7697" dirty="0" smtClean="0">
                <a:latin typeface="B Zar"/>
                <a:cs typeface="B Zar"/>
              </a:rPr>
              <a:t>ﺑ  </a:t>
            </a:r>
            <a:r>
              <a:rPr sz="1950" spc="1" baseline="7697" dirty="0" smtClean="0">
                <a:latin typeface="B Zar"/>
                <a:cs typeface="B Zar"/>
              </a:rPr>
              <a:t> </a:t>
            </a:r>
            <a:r>
              <a:rPr sz="1650" i="1" spc="-29" baseline="13176" dirty="0" smtClean="0">
                <a:latin typeface="Times New Roman"/>
                <a:cs typeface="Times New Roman"/>
              </a:rPr>
              <a:t>A</a:t>
            </a:r>
            <a:r>
              <a:rPr sz="1650" spc="4" baseline="13176" dirty="0" smtClean="0">
                <a:latin typeface="Times New Roman"/>
                <a:cs typeface="Times New Roman"/>
              </a:rPr>
              <a:t>3</a:t>
            </a:r>
            <a:r>
              <a:rPr sz="1650" spc="0" baseline="13176" dirty="0" smtClean="0">
                <a:latin typeface="Times New Roman"/>
                <a:cs typeface="Times New Roman"/>
              </a:rPr>
              <a:t>6</a:t>
            </a:r>
            <a:r>
              <a:rPr sz="1650" spc="-37" baseline="13176" dirty="0" smtClean="0">
                <a:latin typeface="Times New Roman"/>
                <a:cs typeface="Times New Roman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)</a:t>
            </a:r>
            <a:r>
              <a:rPr sz="1950" spc="252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.</a:t>
            </a:r>
            <a:r>
              <a:rPr sz="1950" spc="2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-4" baseline="7697" dirty="0" smtClean="0">
                <a:latin typeface="B Zar"/>
                <a:cs typeface="B Zar"/>
              </a:rPr>
              <a:t>ﯿ</a:t>
            </a:r>
            <a:r>
              <a:rPr sz="1950" spc="-9" baseline="7697" dirty="0" smtClean="0">
                <a:latin typeface="B Zar"/>
                <a:cs typeface="B Zar"/>
              </a:rPr>
              <a:t>ﮕ</a:t>
            </a:r>
            <a:r>
              <a:rPr sz="1950" spc="-4" baseline="7697" dirty="0" smtClean="0">
                <a:latin typeface="B Zar"/>
                <a:cs typeface="B Zar"/>
              </a:rPr>
              <a:t>ﯿ</a:t>
            </a:r>
            <a:r>
              <a:rPr sz="1950" spc="0" baseline="7697" dirty="0" smtClean="0">
                <a:latin typeface="B Zar"/>
                <a:cs typeface="B Zar"/>
              </a:rPr>
              <a:t>ﻣ</a:t>
            </a:r>
            <a:r>
              <a:rPr sz="1950" spc="20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را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0" baseline="7697" dirty="0" smtClean="0">
                <a:latin typeface="B Zar"/>
                <a:cs typeface="B Zar"/>
              </a:rPr>
              <a:t>ﻗ</a:t>
            </a:r>
            <a:r>
              <a:rPr sz="1950" spc="9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ه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-9" baseline="7697" dirty="0" smtClean="0">
                <a:latin typeface="B Zar"/>
                <a:cs typeface="B Zar"/>
              </a:rPr>
              <a:t>ﺎ</a:t>
            </a:r>
            <a:r>
              <a:rPr sz="1950" spc="-4" baseline="7697" dirty="0" smtClean="0">
                <a:latin typeface="B Zar"/>
                <a:cs typeface="B Zar"/>
              </a:rPr>
              <a:t>ﻔﺘ</a:t>
            </a:r>
            <a:r>
              <a:rPr sz="1950" spc="0" baseline="7697" dirty="0" smtClean="0">
                <a:latin typeface="B Zar"/>
                <a:cs typeface="B Zar"/>
              </a:rPr>
              <a:t>ﺳا</a:t>
            </a:r>
            <a:r>
              <a:rPr sz="1950" spc="26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-4" baseline="7697" dirty="0" smtClean="0">
                <a:latin typeface="B Zar"/>
                <a:cs typeface="B Zar"/>
              </a:rPr>
              <a:t>ر</a:t>
            </a:r>
            <a:r>
              <a:rPr sz="1950" spc="0" baseline="7697" dirty="0" smtClean="0">
                <a:latin typeface="B Zar"/>
                <a:cs typeface="B Zar"/>
              </a:rPr>
              <a:t>ﻮﻣ</a:t>
            </a:r>
            <a:r>
              <a:rPr sz="1950" spc="13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ﻊ</a:t>
            </a:r>
            <a:r>
              <a:rPr sz="1950" spc="0" baseline="7697" dirty="0" smtClean="0">
                <a:latin typeface="B Zar"/>
                <a:cs typeface="B Zar"/>
              </a:rPr>
              <a:t>ﺑ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0" baseline="7697" dirty="0" smtClean="0">
                <a:latin typeface="B Zar"/>
                <a:cs typeface="B Zar"/>
              </a:rPr>
              <a:t>ﻣ</a:t>
            </a:r>
            <a:r>
              <a:rPr sz="1950" spc="11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-4" baseline="7697" dirty="0" smtClean="0">
                <a:latin typeface="B Zar"/>
                <a:cs typeface="B Zar"/>
              </a:rPr>
              <a:t>ﺘ</a:t>
            </a:r>
            <a:r>
              <a:rPr sz="1950" spc="-14" baseline="7697" dirty="0" smtClean="0">
                <a:latin typeface="B Zar"/>
                <a:cs typeface="B Zar"/>
              </a:rPr>
              <a:t>ﻤ</a:t>
            </a:r>
            <a:r>
              <a:rPr sz="1950" spc="-4" baseline="7697" dirty="0" smtClean="0">
                <a:latin typeface="B Zar"/>
                <a:cs typeface="B Zar"/>
              </a:rPr>
              <a:t>ﯿﺘ</a:t>
            </a:r>
            <a:r>
              <a:rPr sz="1950" spc="0" baseline="7697" dirty="0" smtClean="0">
                <a:latin typeface="B Zar"/>
                <a:cs typeface="B Zar"/>
              </a:rPr>
              <a:t>ﻧ</a:t>
            </a:r>
            <a:r>
              <a:rPr sz="1950" spc="-9" baseline="7697" dirty="0" smtClean="0">
                <a:latin typeface="B Zar"/>
                <a:cs typeface="B Zar"/>
              </a:rPr>
              <a:t>ﺎ</a:t>
            </a:r>
            <a:r>
              <a:rPr sz="1950" spc="0" baseline="7697" dirty="0" smtClean="0">
                <a:latin typeface="B Zar"/>
                <a:cs typeface="B Zar"/>
              </a:rPr>
              <a:t>ﺳ</a:t>
            </a:r>
            <a:endParaRPr sz="1300">
              <a:latin typeface="B Zar"/>
              <a:cs typeface="B Zar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83187" y="3156403"/>
            <a:ext cx="297037" cy="1677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0"/>
              </a:lnSpc>
              <a:spcBef>
                <a:spcPts val="62"/>
              </a:spcBef>
            </a:pPr>
            <a:r>
              <a:rPr sz="1100" spc="4" dirty="0" smtClean="0">
                <a:latin typeface="Times New Roman"/>
                <a:cs typeface="Times New Roman"/>
              </a:rPr>
              <a:t>70</a:t>
            </a:r>
            <a:r>
              <a:rPr sz="1100" spc="0" dirty="0" smtClean="0">
                <a:latin typeface="Times New Roman"/>
                <a:cs typeface="Times New Roman"/>
              </a:rPr>
              <a:t>.4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74072" y="3156403"/>
            <a:ext cx="1480783" cy="2064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25"/>
              </a:lnSpc>
              <a:spcBef>
                <a:spcPts val="81"/>
              </a:spcBef>
            </a:pPr>
            <a:r>
              <a:rPr sz="1650" i="1" spc="0" baseline="15811" dirty="0" smtClean="0">
                <a:latin typeface="Times New Roman"/>
                <a:cs typeface="Times New Roman"/>
              </a:rPr>
              <a:t>KIPS</a:t>
            </a:r>
            <a:r>
              <a:rPr sz="1650" i="1" spc="78" baseline="15811" dirty="0" smtClean="0">
                <a:latin typeface="Times New Roman"/>
                <a:cs typeface="Times New Roman"/>
              </a:rPr>
              <a:t> </a:t>
            </a:r>
            <a:r>
              <a:rPr sz="1950" spc="-9" baseline="9237" dirty="0" smtClean="0">
                <a:latin typeface="B Zar"/>
                <a:cs typeface="B Zar"/>
              </a:rPr>
              <a:t>ﺮ</a:t>
            </a:r>
            <a:r>
              <a:rPr sz="1950" spc="0" baseline="9237" dirty="0" smtClean="0">
                <a:latin typeface="B Zar"/>
                <a:cs typeface="B Zar"/>
              </a:rPr>
              <a:t>ﻫ</a:t>
            </a:r>
            <a:r>
              <a:rPr sz="1950" spc="19" baseline="9237" dirty="0" smtClean="0">
                <a:latin typeface="B Zar"/>
                <a:cs typeface="B Zar"/>
              </a:rPr>
              <a:t> </a:t>
            </a:r>
            <a:r>
              <a:rPr sz="1950" spc="-4" baseline="9237" dirty="0" smtClean="0">
                <a:latin typeface="B Zar"/>
                <a:cs typeface="B Zar"/>
              </a:rPr>
              <a:t>.</a:t>
            </a:r>
            <a:r>
              <a:rPr sz="1950" spc="0" baseline="9237" dirty="0" smtClean="0">
                <a:latin typeface="B Zar"/>
                <a:cs typeface="B Zar"/>
              </a:rPr>
              <a:t>ﺖﺳا</a:t>
            </a:r>
            <a:r>
              <a:rPr sz="1950" spc="164" baseline="9237" dirty="0" smtClean="0">
                <a:latin typeface="B Zar"/>
                <a:cs typeface="B Zar"/>
              </a:rPr>
              <a:t> </a:t>
            </a:r>
            <a:r>
              <a:rPr sz="1650" spc="4" baseline="15811" dirty="0" smtClean="0">
                <a:latin typeface="Times New Roman"/>
                <a:cs typeface="Times New Roman"/>
              </a:rPr>
              <a:t>3</a:t>
            </a:r>
            <a:r>
              <a:rPr sz="1650" spc="54" baseline="15811" dirty="0" smtClean="0">
                <a:latin typeface="Times New Roman"/>
                <a:cs typeface="Times New Roman"/>
              </a:rPr>
              <a:t>6</a:t>
            </a:r>
            <a:r>
              <a:rPr sz="1650" i="1" spc="0" baseline="15811" dirty="0" smtClean="0">
                <a:latin typeface="Times New Roman"/>
                <a:cs typeface="Times New Roman"/>
              </a:rPr>
              <a:t>KIPS</a:t>
            </a:r>
            <a:r>
              <a:rPr sz="1650" i="1" spc="19" baseline="15811" dirty="0" smtClean="0">
                <a:latin typeface="Times New Roman"/>
                <a:cs typeface="Times New Roman"/>
              </a:rPr>
              <a:t> </a:t>
            </a:r>
            <a:r>
              <a:rPr sz="1950" spc="-4" baseline="9237" dirty="0" smtClean="0">
                <a:latin typeface="B Zar"/>
                <a:cs typeface="B Zar"/>
              </a:rPr>
              <a:t>ر</a:t>
            </a:r>
            <a:r>
              <a:rPr sz="1950" spc="0" baseline="9237" dirty="0" smtClean="0">
                <a:latin typeface="B Zar"/>
                <a:cs typeface="B Zar"/>
              </a:rPr>
              <a:t>د</a:t>
            </a:r>
            <a:endParaRPr sz="1300">
              <a:latin typeface="B Zar"/>
              <a:cs typeface="B Zar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96876" y="3169858"/>
            <a:ext cx="1785360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sz="1950" spc="0" baseline="10776" dirty="0" smtClean="0">
                <a:latin typeface="B Zar"/>
                <a:cs typeface="B Zar"/>
              </a:rPr>
              <a:t>.</a:t>
            </a:r>
            <a:r>
              <a:rPr sz="1950" spc="17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(</a:t>
            </a:r>
            <a:r>
              <a:rPr sz="1950" spc="43" baseline="10776" dirty="0" smtClean="0">
                <a:latin typeface="B Zar"/>
                <a:cs typeface="B Zar"/>
              </a:rPr>
              <a:t> </a:t>
            </a:r>
            <a:r>
              <a:rPr sz="1950" spc="-9" baseline="10776" dirty="0" smtClean="0">
                <a:latin typeface="B Zar"/>
                <a:cs typeface="B Zar"/>
              </a:rPr>
              <a:t>ﺪ</a:t>
            </a:r>
            <a:r>
              <a:rPr sz="1950" spc="-4" baseline="10776" dirty="0" smtClean="0">
                <a:latin typeface="B Zar"/>
                <a:cs typeface="B Zar"/>
              </a:rPr>
              <a:t>ﺷ</a:t>
            </a:r>
            <a:r>
              <a:rPr sz="1950" spc="-9" baseline="10776" dirty="0" smtClean="0">
                <a:latin typeface="B Zar"/>
                <a:cs typeface="B Zar"/>
              </a:rPr>
              <a:t>ﺎ</a:t>
            </a:r>
            <a:r>
              <a:rPr sz="1950" spc="-4" baseline="10776" dirty="0" smtClean="0">
                <a:latin typeface="B Zar"/>
                <a:cs typeface="B Zar"/>
              </a:rPr>
              <a:t>ﺒﯿ</a:t>
            </a:r>
            <a:r>
              <a:rPr sz="1950" spc="0" baseline="10776" dirty="0" smtClean="0">
                <a:latin typeface="B Zar"/>
                <a:cs typeface="B Zar"/>
              </a:rPr>
              <a:t>ﻣ</a:t>
            </a:r>
            <a:r>
              <a:rPr sz="1950" spc="39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ﻊ</a:t>
            </a:r>
            <a:r>
              <a:rPr sz="1950" spc="0" baseline="10776" dirty="0" smtClean="0">
                <a:latin typeface="B Zar"/>
                <a:cs typeface="B Zar"/>
              </a:rPr>
              <a:t>ﺑ</a:t>
            </a:r>
            <a:r>
              <a:rPr sz="1950" spc="-9" baseline="10776" dirty="0" smtClean="0">
                <a:latin typeface="B Zar"/>
                <a:cs typeface="B Zar"/>
              </a:rPr>
              <a:t>ﺮ</a:t>
            </a:r>
            <a:r>
              <a:rPr sz="1950" spc="0" baseline="10776" dirty="0" smtClean="0">
                <a:latin typeface="B Zar"/>
                <a:cs typeface="B Zar"/>
              </a:rPr>
              <a:t>ﻣ</a:t>
            </a:r>
            <a:r>
              <a:rPr sz="1950" spc="56" baseline="10776" dirty="0" smtClean="0">
                <a:latin typeface="B Zar"/>
                <a:cs typeface="B Zar"/>
              </a:rPr>
              <a:t> </a:t>
            </a:r>
            <a:r>
              <a:rPr sz="1950" spc="-9" baseline="10776" dirty="0" smtClean="0">
                <a:latin typeface="B Zar"/>
                <a:cs typeface="B Zar"/>
              </a:rPr>
              <a:t>ﺮ</a:t>
            </a:r>
            <a:r>
              <a:rPr sz="1950" spc="-4" baseline="10776" dirty="0" smtClean="0">
                <a:latin typeface="B Zar"/>
                <a:cs typeface="B Zar"/>
              </a:rPr>
              <a:t>ﺘ</a:t>
            </a:r>
            <a:r>
              <a:rPr sz="1950" spc="-14" baseline="10776" dirty="0" smtClean="0">
                <a:latin typeface="B Zar"/>
                <a:cs typeface="B Zar"/>
              </a:rPr>
              <a:t>ﻤ</a:t>
            </a:r>
            <a:r>
              <a:rPr sz="1950" spc="-4" baseline="10776" dirty="0" smtClean="0">
                <a:latin typeface="B Zar"/>
                <a:cs typeface="B Zar"/>
              </a:rPr>
              <a:t>ﯿﺘ</a:t>
            </a:r>
            <a:r>
              <a:rPr sz="1950" spc="0" baseline="10776" dirty="0" smtClean="0">
                <a:latin typeface="B Zar"/>
                <a:cs typeface="B Zar"/>
              </a:rPr>
              <a:t>ﻧ</a:t>
            </a:r>
            <a:r>
              <a:rPr sz="1950" spc="-9" baseline="10776" dirty="0" smtClean="0">
                <a:latin typeface="B Zar"/>
                <a:cs typeface="B Zar"/>
              </a:rPr>
              <a:t>ﺎ</a:t>
            </a:r>
            <a:r>
              <a:rPr sz="1950" spc="0" baseline="10776" dirty="0" smtClean="0">
                <a:latin typeface="B Zar"/>
                <a:cs typeface="B Zar"/>
              </a:rPr>
              <a:t>ﺳ</a:t>
            </a:r>
            <a:r>
              <a:rPr sz="1950" spc="44" baseline="10776" dirty="0" smtClean="0">
                <a:latin typeface="B Zar"/>
                <a:cs typeface="B Zar"/>
              </a:rPr>
              <a:t> </a:t>
            </a:r>
            <a:r>
              <a:rPr sz="1950" spc="-9" baseline="10776" dirty="0" smtClean="0">
                <a:latin typeface="B Zar"/>
                <a:cs typeface="B Zar"/>
              </a:rPr>
              <a:t>ﺮ</a:t>
            </a:r>
            <a:r>
              <a:rPr sz="1950" spc="0" baseline="10776" dirty="0" smtClean="0">
                <a:latin typeface="B Zar"/>
                <a:cs typeface="B Zar"/>
              </a:rPr>
              <a:t>ﺑ</a:t>
            </a:r>
            <a:r>
              <a:rPr sz="1950" spc="21" baseline="10776" dirty="0" smtClean="0">
                <a:latin typeface="B Zar"/>
                <a:cs typeface="B Zar"/>
              </a:rPr>
              <a:t> </a:t>
            </a:r>
            <a:r>
              <a:rPr sz="1950" spc="-9" baseline="10776" dirty="0" smtClean="0">
                <a:latin typeface="B Zar"/>
                <a:cs typeface="B Zar"/>
              </a:rPr>
              <a:t>مﺮ</a:t>
            </a:r>
            <a:r>
              <a:rPr sz="1950" spc="0" baseline="10776" dirty="0" smtClean="0">
                <a:latin typeface="B Zar"/>
                <a:cs typeface="B Zar"/>
              </a:rPr>
              <a:t>ﮔ</a:t>
            </a:r>
            <a:r>
              <a:rPr sz="1950" spc="30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ﻮ</a:t>
            </a:r>
            <a:r>
              <a:rPr sz="1950" spc="-4" baseline="10776" dirty="0" smtClean="0">
                <a:latin typeface="B Zar"/>
                <a:cs typeface="B Zar"/>
              </a:rPr>
              <a:t>ﻠﯿ</a:t>
            </a:r>
            <a:r>
              <a:rPr sz="1950" spc="0" baseline="10776" dirty="0" smtClean="0">
                <a:latin typeface="B Zar"/>
                <a:cs typeface="B Zar"/>
              </a:rPr>
              <a:t>ﮐ</a:t>
            </a:r>
            <a:endParaRPr sz="1300">
              <a:latin typeface="B Zar"/>
              <a:cs typeface="B Zar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96829" y="3169858"/>
            <a:ext cx="333934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sz="1950" spc="0" baseline="10776" dirty="0" smtClean="0">
                <a:latin typeface="B Zar"/>
                <a:cs typeface="B Zar"/>
              </a:rPr>
              <a:t>لد</a:t>
            </a:r>
            <a:r>
              <a:rPr sz="1950" spc="-10" baseline="10776" dirty="0" smtClean="0">
                <a:latin typeface="B Zar"/>
                <a:cs typeface="B Zar"/>
              </a:rPr>
              <a:t>ﺎ</a:t>
            </a:r>
            <a:r>
              <a:rPr sz="1950" spc="0" baseline="10776" dirty="0" smtClean="0">
                <a:latin typeface="B Zar"/>
                <a:cs typeface="B Zar"/>
              </a:rPr>
              <a:t>ﻌﻣ</a:t>
            </a:r>
            <a:endParaRPr sz="1300">
              <a:latin typeface="B Zar"/>
              <a:cs typeface="B Zar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40727" y="3412340"/>
            <a:ext cx="4116280" cy="27339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801" marR="8458" algn="just">
              <a:lnSpc>
                <a:spcPts val="2045"/>
              </a:lnSpc>
              <a:spcBef>
                <a:spcPts val="102"/>
              </a:spcBef>
            </a:pPr>
            <a:r>
              <a:rPr sz="1950" spc="-4" baseline="13855" dirty="0" smtClean="0">
                <a:latin typeface="B Zar"/>
                <a:cs typeface="B Zar"/>
              </a:rPr>
              <a:t>ر</a:t>
            </a:r>
            <a:r>
              <a:rPr sz="1950" spc="0" baseline="13855" dirty="0" smtClean="0">
                <a:latin typeface="B Zar"/>
                <a:cs typeface="B Zar"/>
              </a:rPr>
              <a:t>د</a:t>
            </a:r>
            <a:r>
              <a:rPr sz="1950" spc="4" baseline="13855" dirty="0" smtClean="0">
                <a:latin typeface="B Zar"/>
                <a:cs typeface="B Zar"/>
              </a:rPr>
              <a:t> </a:t>
            </a:r>
            <a:r>
              <a:rPr sz="1950" spc="0" baseline="13855" dirty="0" smtClean="0">
                <a:latin typeface="B Zar"/>
                <a:cs typeface="B Zar"/>
              </a:rPr>
              <a:t>(</a:t>
            </a:r>
            <a:r>
              <a:rPr sz="1950" spc="-16" baseline="13855" dirty="0" smtClean="0">
                <a:latin typeface="B Zar"/>
                <a:cs typeface="B Zar"/>
              </a:rPr>
              <a:t> </a:t>
            </a:r>
            <a:r>
              <a:rPr sz="1950" i="1" spc="-4" baseline="20068" dirty="0" smtClean="0">
                <a:latin typeface="Times New Roman"/>
                <a:cs typeface="Times New Roman"/>
              </a:rPr>
              <a:t>H</a:t>
            </a:r>
            <a:r>
              <a:rPr sz="1950" i="1" spc="0" baseline="20068" dirty="0" smtClean="0">
                <a:latin typeface="Times New Roman"/>
                <a:cs typeface="Times New Roman"/>
              </a:rPr>
              <a:t>I</a:t>
            </a:r>
            <a:r>
              <a:rPr sz="1950" i="1" spc="-4" baseline="20068" dirty="0" smtClean="0">
                <a:latin typeface="Times New Roman"/>
                <a:cs typeface="Times New Roman"/>
              </a:rPr>
              <a:t>G</a:t>
            </a:r>
            <a:r>
              <a:rPr sz="1950" i="1" spc="0" baseline="20068" dirty="0" smtClean="0">
                <a:latin typeface="Times New Roman"/>
                <a:cs typeface="Times New Roman"/>
              </a:rPr>
              <a:t>H</a:t>
            </a:r>
            <a:r>
              <a:rPr sz="1950" i="1" spc="152" baseline="20068" dirty="0" smtClean="0">
                <a:latin typeface="Times New Roman"/>
                <a:cs typeface="Times New Roman"/>
              </a:rPr>
              <a:t> </a:t>
            </a:r>
            <a:r>
              <a:rPr sz="1950" i="1" spc="4" baseline="20068" dirty="0" smtClean="0">
                <a:latin typeface="Times New Roman"/>
                <a:cs typeface="Times New Roman"/>
              </a:rPr>
              <a:t>S</a:t>
            </a:r>
            <a:r>
              <a:rPr sz="1950" i="1" spc="0" baseline="20068" dirty="0" smtClean="0">
                <a:latin typeface="Times New Roman"/>
                <a:cs typeface="Times New Roman"/>
              </a:rPr>
              <a:t>T</a:t>
            </a:r>
            <a:r>
              <a:rPr sz="1950" i="1" spc="-4" baseline="20068" dirty="0" smtClean="0">
                <a:latin typeface="Times New Roman"/>
                <a:cs typeface="Times New Roman"/>
              </a:rPr>
              <a:t>REGH</a:t>
            </a:r>
            <a:r>
              <a:rPr sz="1950" i="1" spc="0" baseline="20068" dirty="0" smtClean="0">
                <a:latin typeface="Times New Roman"/>
                <a:cs typeface="Times New Roman"/>
              </a:rPr>
              <a:t>T</a:t>
            </a:r>
            <a:r>
              <a:rPr sz="1950" i="1" spc="195" baseline="20068" dirty="0" smtClean="0">
                <a:latin typeface="Times New Roman"/>
                <a:cs typeface="Times New Roman"/>
              </a:rPr>
              <a:t> </a:t>
            </a:r>
            <a:r>
              <a:rPr sz="1950" i="1" spc="0" baseline="20068" dirty="0" smtClean="0">
                <a:latin typeface="Times New Roman"/>
                <a:cs typeface="Times New Roman"/>
              </a:rPr>
              <a:t>L</a:t>
            </a:r>
            <a:r>
              <a:rPr sz="1950" i="1" spc="-4" baseline="20068" dirty="0" smtClean="0">
                <a:latin typeface="Times New Roman"/>
                <a:cs typeface="Times New Roman"/>
              </a:rPr>
              <a:t>O</a:t>
            </a:r>
            <a:r>
              <a:rPr sz="1950" i="1" spc="0" baseline="20068" dirty="0" smtClean="0">
                <a:latin typeface="Times New Roman"/>
                <a:cs typeface="Times New Roman"/>
              </a:rPr>
              <a:t>W</a:t>
            </a:r>
            <a:r>
              <a:rPr sz="1950" i="1" spc="152" baseline="20068" dirty="0" smtClean="0">
                <a:latin typeface="Times New Roman"/>
                <a:cs typeface="Times New Roman"/>
              </a:rPr>
              <a:t> </a:t>
            </a:r>
            <a:r>
              <a:rPr sz="1950" i="1" spc="-4" baseline="20068" dirty="0" smtClean="0">
                <a:latin typeface="Times New Roman"/>
                <a:cs typeface="Times New Roman"/>
              </a:rPr>
              <a:t>A</a:t>
            </a:r>
            <a:r>
              <a:rPr sz="1950" i="1" spc="0" baseline="20068" dirty="0" smtClean="0">
                <a:latin typeface="Times New Roman"/>
                <a:cs typeface="Times New Roman"/>
              </a:rPr>
              <a:t>LL</a:t>
            </a:r>
            <a:r>
              <a:rPr sz="1950" i="1" spc="-4" baseline="20068" dirty="0" smtClean="0">
                <a:latin typeface="Times New Roman"/>
                <a:cs typeface="Times New Roman"/>
              </a:rPr>
              <a:t>O</a:t>
            </a:r>
            <a:r>
              <a:rPr sz="1950" i="1" spc="0" baseline="20068" dirty="0" smtClean="0">
                <a:latin typeface="Times New Roman"/>
                <a:cs typeface="Times New Roman"/>
              </a:rPr>
              <a:t>Y </a:t>
            </a:r>
            <a:r>
              <a:rPr sz="1950" i="1" spc="68" baseline="20068" dirty="0" smtClean="0">
                <a:latin typeface="Times New Roman"/>
                <a:cs typeface="Times New Roman"/>
              </a:rPr>
              <a:t> </a:t>
            </a:r>
            <a:r>
              <a:rPr sz="1950" spc="0" baseline="13855" dirty="0" smtClean="0">
                <a:latin typeface="B Zar"/>
                <a:cs typeface="B Zar"/>
              </a:rPr>
              <a:t>)</a:t>
            </a:r>
            <a:r>
              <a:rPr sz="1950" spc="-1" baseline="13855" dirty="0" smtClean="0">
                <a:latin typeface="B Zar"/>
                <a:cs typeface="B Zar"/>
              </a:rPr>
              <a:t> </a:t>
            </a:r>
            <a:r>
              <a:rPr sz="1950" spc="14" baseline="13855" dirty="0" smtClean="0">
                <a:latin typeface="B Zar"/>
                <a:cs typeface="B Zar"/>
              </a:rPr>
              <a:t>ﻢ</a:t>
            </a:r>
            <a:r>
              <a:rPr sz="1950" spc="-29" baseline="13855" dirty="0" smtClean="0">
                <a:latin typeface="B Zar"/>
                <a:cs typeface="B Zar"/>
              </a:rPr>
              <a:t>ـ</a:t>
            </a:r>
            <a:r>
              <a:rPr sz="1950" spc="0" baseline="13855" dirty="0" smtClean="0">
                <a:latin typeface="B Zar"/>
                <a:cs typeface="B Zar"/>
              </a:rPr>
              <a:t>ﮐ</a:t>
            </a:r>
            <a:r>
              <a:rPr sz="1950" spc="10" baseline="13855" dirty="0" smtClean="0">
                <a:latin typeface="B Zar"/>
                <a:cs typeface="B Zar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ژ</a:t>
            </a:r>
            <a:r>
              <a:rPr sz="1950" spc="9" baseline="13855" dirty="0" smtClean="0">
                <a:latin typeface="B Zar"/>
                <a:cs typeface="B Zar"/>
              </a:rPr>
              <a:t>ﺎ</a:t>
            </a:r>
            <a:r>
              <a:rPr sz="1950" spc="-29" baseline="13855" dirty="0" smtClean="0">
                <a:latin typeface="B Zar"/>
                <a:cs typeface="B Zar"/>
              </a:rPr>
              <a:t>ـ</a:t>
            </a:r>
            <a:r>
              <a:rPr sz="1950" spc="-4" baseline="13855" dirty="0" smtClean="0">
                <a:latin typeface="B Zar"/>
                <a:cs typeface="B Zar"/>
              </a:rPr>
              <a:t>ﯿﻟ</a:t>
            </a:r>
            <a:r>
              <a:rPr sz="1950" spc="0" baseline="13855" dirty="0" smtClean="0">
                <a:latin typeface="B Zar"/>
                <a:cs typeface="B Zar"/>
              </a:rPr>
              <a:t>آ</a:t>
            </a:r>
            <a:r>
              <a:rPr sz="1950" spc="5" baseline="13855" dirty="0" smtClean="0">
                <a:latin typeface="B Zar"/>
                <a:cs typeface="B Zar"/>
              </a:rPr>
              <a:t> </a:t>
            </a:r>
            <a:r>
              <a:rPr sz="1950" spc="9" baseline="13855" dirty="0" smtClean="0">
                <a:latin typeface="B Zar"/>
                <a:cs typeface="B Zar"/>
              </a:rPr>
              <a:t>ﺎ</a:t>
            </a:r>
            <a:r>
              <a:rPr sz="1950" spc="-29" baseline="13855" dirty="0" smtClean="0">
                <a:latin typeface="B Zar"/>
                <a:cs typeface="B Zar"/>
              </a:rPr>
              <a:t>ـ</a:t>
            </a:r>
            <a:r>
              <a:rPr sz="1950" spc="0" baseline="13855" dirty="0" smtClean="0">
                <a:latin typeface="B Zar"/>
                <a:cs typeface="B Zar"/>
              </a:rPr>
              <a:t>ﺑ</a:t>
            </a:r>
            <a:r>
              <a:rPr sz="1950" spc="2" baseline="13855" dirty="0" smtClean="0">
                <a:latin typeface="B Zar"/>
                <a:cs typeface="B Zar"/>
              </a:rPr>
              <a:t> </a:t>
            </a:r>
            <a:r>
              <a:rPr sz="1950" spc="9" baseline="13855" dirty="0" smtClean="0">
                <a:latin typeface="B Zar"/>
                <a:cs typeface="B Zar"/>
              </a:rPr>
              <a:t>ﺮ</a:t>
            </a:r>
            <a:r>
              <a:rPr sz="1950" spc="-29" baseline="13855" dirty="0" smtClean="0">
                <a:latin typeface="B Zar"/>
                <a:cs typeface="B Zar"/>
              </a:rPr>
              <a:t>ـ</a:t>
            </a:r>
            <a:r>
              <a:rPr sz="1950" spc="0" baseline="13855" dirty="0" smtClean="0">
                <a:latin typeface="B Zar"/>
                <a:cs typeface="B Zar"/>
              </a:rPr>
              <a:t>ﺗﻼ</a:t>
            </a:r>
            <a:r>
              <a:rPr sz="1950" spc="-4" baseline="13855" dirty="0" smtClean="0">
                <a:latin typeface="B Zar"/>
                <a:cs typeface="B Zar"/>
              </a:rPr>
              <a:t>ﻋ</a:t>
            </a:r>
            <a:r>
              <a:rPr sz="1950" spc="0" baseline="13855" dirty="0" smtClean="0">
                <a:latin typeface="B Zar"/>
                <a:cs typeface="B Zar"/>
              </a:rPr>
              <a:t>ا</a:t>
            </a:r>
            <a:r>
              <a:rPr sz="1950" spc="15" baseline="13855" dirty="0" smtClean="0">
                <a:latin typeface="B Zar"/>
                <a:cs typeface="B Zar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ي</a:t>
            </a:r>
            <a:r>
              <a:rPr sz="1950" spc="10" baseline="13855" dirty="0" smtClean="0">
                <a:latin typeface="B Zar"/>
                <a:cs typeface="B Zar"/>
              </a:rPr>
              <a:t>ﺎ</a:t>
            </a:r>
            <a:r>
              <a:rPr sz="1950" spc="-30" baseline="13855" dirty="0" smtClean="0">
                <a:latin typeface="B Zar"/>
                <a:cs typeface="B Zar"/>
              </a:rPr>
              <a:t>ـ</a:t>
            </a:r>
            <a:r>
              <a:rPr sz="1950" spc="-4" baseline="13855" dirty="0" smtClean="0">
                <a:latin typeface="B Zar"/>
                <a:cs typeface="B Zar"/>
              </a:rPr>
              <a:t>ﻫ</a:t>
            </a:r>
            <a:r>
              <a:rPr sz="1950" spc="0" baseline="13855" dirty="0" smtClean="0">
                <a:latin typeface="B Zar"/>
                <a:cs typeface="B Zar"/>
              </a:rPr>
              <a:t>د</a:t>
            </a:r>
            <a:r>
              <a:rPr sz="1950" spc="-4" baseline="13855" dirty="0" smtClean="0">
                <a:latin typeface="B Zar"/>
                <a:cs typeface="B Zar"/>
              </a:rPr>
              <a:t>ﻻ</a:t>
            </a:r>
            <a:r>
              <a:rPr sz="1950" spc="0" baseline="13855" dirty="0" smtClean="0">
                <a:latin typeface="B Zar"/>
                <a:cs typeface="B Zar"/>
              </a:rPr>
              <a:t>ﻮﻓ</a:t>
            </a:r>
            <a:endParaRPr sz="1300">
              <a:latin typeface="B Zar"/>
              <a:cs typeface="B Zar"/>
            </a:endParaRPr>
          </a:p>
          <a:p>
            <a:pPr marL="12801" indent="-101" algn="just">
              <a:lnSpc>
                <a:spcPct val="140459"/>
              </a:lnSpc>
            </a:pPr>
            <a:r>
              <a:rPr sz="1300" spc="-4" dirty="0" smtClean="0">
                <a:latin typeface="B Zar"/>
                <a:cs typeface="B Zar"/>
              </a:rPr>
              <a:t>ﯽﯾ</a:t>
            </a:r>
            <a:r>
              <a:rPr sz="1300" spc="54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ﭘ</a:t>
            </a:r>
            <a:r>
              <a:rPr sz="1300" spc="-9" dirty="0" smtClean="0">
                <a:latin typeface="B Zar"/>
                <a:cs typeface="B Zar"/>
              </a:rPr>
              <a:t>و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-33" dirty="0" smtClean="0">
                <a:latin typeface="B Zar"/>
                <a:cs typeface="B Zar"/>
              </a:rPr>
              <a:t> </a:t>
            </a:r>
            <a:r>
              <a:rPr sz="1100" i="1" spc="0" dirty="0" smtClean="0">
                <a:latin typeface="Times New Roman"/>
                <a:cs typeface="Times New Roman"/>
              </a:rPr>
              <a:t>St</a:t>
            </a:r>
            <a:r>
              <a:rPr sz="1100" i="1" spc="23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</a:t>
            </a:r>
            <a:r>
              <a:rPr sz="1100" spc="-73" dirty="0" smtClean="0">
                <a:latin typeface="Times New Roman"/>
                <a:cs typeface="Times New Roman"/>
              </a:rPr>
              <a:t> </a:t>
            </a:r>
            <a:r>
              <a:rPr sz="1100" spc="4" dirty="0" smtClean="0">
                <a:latin typeface="Times New Roman"/>
                <a:cs typeface="Times New Roman"/>
              </a:rPr>
              <a:t>5</a:t>
            </a:r>
            <a:r>
              <a:rPr sz="1100" spc="0" dirty="0" smtClean="0">
                <a:latin typeface="Times New Roman"/>
                <a:cs typeface="Times New Roman"/>
              </a:rPr>
              <a:t>2</a:t>
            </a:r>
            <a:r>
              <a:rPr sz="1100" spc="170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لد</a:t>
            </a:r>
            <a:r>
              <a:rPr sz="1300" spc="54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ﻌﻣ</a:t>
            </a:r>
            <a:r>
              <a:rPr sz="1300" spc="10" dirty="0" smtClean="0">
                <a:latin typeface="B Zar"/>
                <a:cs typeface="B Zar"/>
              </a:rPr>
              <a:t> </a:t>
            </a:r>
            <a:r>
              <a:rPr sz="1300" spc="59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8" dirty="0" smtClean="0">
                <a:latin typeface="B Zar"/>
                <a:cs typeface="B Zar"/>
              </a:rPr>
              <a:t> </a:t>
            </a:r>
            <a:r>
              <a:rPr sz="1300" spc="59" dirty="0" smtClean="0">
                <a:latin typeface="B Zar"/>
                <a:cs typeface="B Zar"/>
              </a:rPr>
              <a:t>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ﺷ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5" dirty="0" smtClean="0">
                <a:latin typeface="B Zar"/>
                <a:cs typeface="B Zar"/>
              </a:rPr>
              <a:t> </a:t>
            </a:r>
            <a:r>
              <a:rPr sz="1300" spc="59" dirty="0" smtClean="0">
                <a:latin typeface="B Zar"/>
                <a:cs typeface="B Zar"/>
              </a:rPr>
              <a:t>ﯽ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ﻣ 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100" i="1" spc="-29" dirty="0" smtClean="0">
                <a:latin typeface="Times New Roman"/>
                <a:cs typeface="Times New Roman"/>
              </a:rPr>
              <a:t>A</a:t>
            </a:r>
            <a:r>
              <a:rPr sz="1100" spc="4" dirty="0" smtClean="0">
                <a:latin typeface="Times New Roman"/>
                <a:cs typeface="Times New Roman"/>
              </a:rPr>
              <a:t>57</a:t>
            </a:r>
            <a:r>
              <a:rPr sz="1100" spc="0" dirty="0" smtClean="0">
                <a:latin typeface="Times New Roman"/>
                <a:cs typeface="Times New Roman"/>
              </a:rPr>
              <a:t>2</a:t>
            </a:r>
            <a:r>
              <a:rPr sz="1100" spc="-41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 </a:t>
            </a:r>
            <a:r>
              <a:rPr sz="1300" spc="4" dirty="0" smtClean="0">
                <a:latin typeface="B Zar"/>
                <a:cs typeface="B Zar"/>
              </a:rPr>
              <a:t> </a:t>
            </a:r>
            <a:r>
              <a:rPr sz="1100" i="1" spc="0" dirty="0" smtClean="0">
                <a:latin typeface="Times New Roman"/>
                <a:cs typeface="Times New Roman"/>
              </a:rPr>
              <a:t>A</a:t>
            </a:r>
            <a:r>
              <a:rPr sz="1100" spc="0" dirty="0" smtClean="0">
                <a:latin typeface="Times New Roman"/>
                <a:cs typeface="Times New Roman"/>
              </a:rPr>
              <a:t>441</a:t>
            </a:r>
            <a:r>
              <a:rPr sz="1100" spc="-194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لد</a:t>
            </a:r>
            <a:r>
              <a:rPr sz="1300" spc="54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ﻌﻣ </a:t>
            </a:r>
            <a:r>
              <a:rPr sz="1300" spc="20" dirty="0" smtClean="0">
                <a:latin typeface="B Zar"/>
                <a:cs typeface="B Zar"/>
              </a:rPr>
              <a:t> </a:t>
            </a:r>
            <a:r>
              <a:rPr sz="1100" i="1" spc="0" dirty="0" smtClean="0">
                <a:latin typeface="Times New Roman"/>
                <a:cs typeface="Times New Roman"/>
              </a:rPr>
              <a:t>ASTM </a:t>
            </a:r>
            <a:r>
              <a:rPr sz="1100" i="1" spc="137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را</a:t>
            </a:r>
            <a:r>
              <a:rPr sz="1300" spc="-10" dirty="0" smtClean="0">
                <a:latin typeface="B Zar"/>
                <a:cs typeface="B Zar"/>
              </a:rPr>
              <a:t>ﺪ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-10" dirty="0" smtClean="0">
                <a:latin typeface="B Zar"/>
                <a:cs typeface="B Zar"/>
              </a:rPr>
              <a:t>ﺎ</a:t>
            </a:r>
            <a:r>
              <a:rPr sz="1300" spc="55" dirty="0" smtClean="0">
                <a:latin typeface="B Zar"/>
                <a:cs typeface="B Zar"/>
              </a:rPr>
              <a:t>ﺘ</a:t>
            </a:r>
            <a:r>
              <a:rPr sz="1300" spc="-30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ﺳا 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-7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ﻬﻔ</a:t>
            </a:r>
            <a:r>
              <a:rPr sz="1300" spc="-29" dirty="0" smtClean="0">
                <a:latin typeface="B Zar"/>
                <a:cs typeface="B Zar"/>
              </a:rPr>
              <a:t>ــ</a:t>
            </a:r>
            <a:r>
              <a:rPr sz="1300" spc="-109" dirty="0" smtClean="0">
                <a:latin typeface="B Zar"/>
                <a:cs typeface="B Zar"/>
              </a:rPr>
              <a:t>ـ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ﺻا</a:t>
            </a:r>
            <a:r>
              <a:rPr sz="1300" spc="30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ــ</a:t>
            </a:r>
            <a:r>
              <a:rPr sz="1300" spc="-109" dirty="0" smtClean="0">
                <a:latin typeface="B Zar"/>
                <a:cs typeface="B Zar"/>
              </a:rPr>
              <a:t>ـ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ﮐر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ﺒ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21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ــ</a:t>
            </a:r>
            <a:r>
              <a:rPr sz="1300" spc="-119" dirty="0" smtClean="0">
                <a:latin typeface="B Zar"/>
                <a:cs typeface="B Zar"/>
              </a:rPr>
              <a:t>ـ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ﻓ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-14" dirty="0" smtClean="0">
                <a:latin typeface="B Zar"/>
                <a:cs typeface="B Zar"/>
              </a:rPr>
              <a:t>ﻂ</a:t>
            </a:r>
            <a:r>
              <a:rPr sz="1300" spc="-29" dirty="0" smtClean="0">
                <a:latin typeface="B Zar"/>
                <a:cs typeface="B Zar"/>
              </a:rPr>
              <a:t>ــ</a:t>
            </a:r>
            <a:r>
              <a:rPr sz="1300" spc="-109" dirty="0" smtClean="0">
                <a:latin typeface="B Zar"/>
                <a:cs typeface="B Zar"/>
              </a:rPr>
              <a:t>ـ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ﺳﻮﺗ</a:t>
            </a:r>
            <a:r>
              <a:rPr sz="1300" spc="2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-29" dirty="0" smtClean="0">
                <a:latin typeface="B Zar"/>
                <a:cs typeface="B Zar"/>
              </a:rPr>
              <a:t>ــ</a:t>
            </a:r>
            <a:r>
              <a:rPr sz="1300" spc="-109" dirty="0" smtClean="0">
                <a:latin typeface="B Zar"/>
                <a:cs typeface="B Zar"/>
              </a:rPr>
              <a:t>ـ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ﺷ</a:t>
            </a:r>
            <a:r>
              <a:rPr sz="1300" spc="2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ــ</a:t>
            </a:r>
            <a:r>
              <a:rPr sz="1300" spc="-119" dirty="0" smtClean="0">
                <a:latin typeface="B Zar"/>
                <a:cs typeface="B Zar"/>
              </a:rPr>
              <a:t>ـ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ﺋار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-25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ــ</a:t>
            </a:r>
            <a:r>
              <a:rPr sz="1300" spc="-109" dirty="0" smtClean="0">
                <a:latin typeface="B Zar"/>
                <a:cs typeface="B Zar"/>
              </a:rPr>
              <a:t>ـ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ﻫ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</a:t>
            </a:r>
            <a:r>
              <a:rPr sz="1300" spc="33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ع</a:t>
            </a:r>
            <a:r>
              <a:rPr sz="1300" spc="0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ــ</a:t>
            </a:r>
            <a:r>
              <a:rPr sz="1300" spc="-109" dirty="0" smtClean="0">
                <a:latin typeface="B Zar"/>
                <a:cs typeface="B Zar"/>
              </a:rPr>
              <a:t>ـ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20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.</a:t>
            </a:r>
            <a:r>
              <a:rPr sz="1300" spc="0" dirty="0" smtClean="0">
                <a:latin typeface="B Zar"/>
                <a:cs typeface="B Zar"/>
              </a:rPr>
              <a:t>ﺖ</a:t>
            </a:r>
            <a:r>
              <a:rPr sz="1300" spc="-29" dirty="0" smtClean="0">
                <a:latin typeface="B Zar"/>
                <a:cs typeface="B Zar"/>
              </a:rPr>
              <a:t>ــ</a:t>
            </a:r>
            <a:r>
              <a:rPr sz="1300" spc="-119" dirty="0" smtClean="0">
                <a:latin typeface="B Zar"/>
                <a:cs typeface="B Zar"/>
              </a:rPr>
              <a:t>ـ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ﺳا و</a:t>
            </a:r>
            <a:r>
              <a:rPr sz="1300" spc="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ﯽﻟ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0" dirty="0" smtClean="0">
                <a:latin typeface="B Zar"/>
                <a:cs typeface="B Zar"/>
              </a:rPr>
              <a:t>ﻌﻣ</a:t>
            </a:r>
            <a:r>
              <a:rPr sz="1300" spc="3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ﻫ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</a:t>
            </a:r>
            <a:r>
              <a:rPr sz="1300" spc="44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ع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31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ﯽ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9" dirty="0" smtClean="0">
                <a:latin typeface="B Zar"/>
                <a:cs typeface="B Zar"/>
              </a:rPr>
              <a:t>ﻣو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39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28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0" dirty="0" smtClean="0">
                <a:latin typeface="B Zar"/>
                <a:cs typeface="B Zar"/>
              </a:rPr>
              <a:t>دﻮﺑ</a:t>
            </a:r>
            <a:r>
              <a:rPr sz="1300" spc="234" dirty="0" smtClean="0">
                <a:latin typeface="B Zar"/>
                <a:cs typeface="B Zar"/>
              </a:rPr>
              <a:t> </a:t>
            </a:r>
            <a:r>
              <a:rPr sz="1100" i="1" spc="0" dirty="0" smtClean="0">
                <a:latin typeface="Times New Roman"/>
                <a:cs typeface="Times New Roman"/>
              </a:rPr>
              <a:t>St</a:t>
            </a:r>
            <a:r>
              <a:rPr sz="1100" i="1" spc="28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</a:t>
            </a:r>
            <a:r>
              <a:rPr sz="1100" spc="-68" dirty="0" smtClean="0">
                <a:latin typeface="Times New Roman"/>
                <a:cs typeface="Times New Roman"/>
              </a:rPr>
              <a:t> </a:t>
            </a:r>
            <a:r>
              <a:rPr sz="1100" spc="4" dirty="0" smtClean="0">
                <a:latin typeface="Times New Roman"/>
                <a:cs typeface="Times New Roman"/>
              </a:rPr>
              <a:t>5</a:t>
            </a:r>
            <a:r>
              <a:rPr sz="1100" spc="0" dirty="0" smtClean="0">
                <a:latin typeface="Times New Roman"/>
                <a:cs typeface="Times New Roman"/>
              </a:rPr>
              <a:t>2</a:t>
            </a:r>
            <a:r>
              <a:rPr sz="1100" spc="-43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</a:t>
            </a:r>
            <a:r>
              <a:rPr sz="1100" spc="-68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Times New Roman"/>
                <a:cs typeface="Times New Roman"/>
              </a:rPr>
              <a:t>3</a:t>
            </a:r>
            <a:r>
              <a:rPr sz="1100" spc="-175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</a:t>
            </a:r>
            <a:r>
              <a:rPr sz="1300" spc="208" dirty="0" smtClean="0">
                <a:latin typeface="B Zar"/>
                <a:cs typeface="B Zar"/>
              </a:rPr>
              <a:t> </a:t>
            </a:r>
            <a:r>
              <a:rPr sz="1100" i="1" spc="0" dirty="0" smtClean="0">
                <a:latin typeface="Times New Roman"/>
                <a:cs typeface="Times New Roman"/>
              </a:rPr>
              <a:t>St</a:t>
            </a:r>
            <a:r>
              <a:rPr sz="1100" i="1" spc="23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</a:t>
            </a:r>
            <a:r>
              <a:rPr sz="1100" spc="-73" dirty="0" smtClean="0">
                <a:latin typeface="Times New Roman"/>
                <a:cs typeface="Times New Roman"/>
              </a:rPr>
              <a:t> </a:t>
            </a:r>
            <a:r>
              <a:rPr sz="1100" spc="4" dirty="0" smtClean="0">
                <a:latin typeface="Times New Roman"/>
                <a:cs typeface="Times New Roman"/>
              </a:rPr>
              <a:t>3</a:t>
            </a:r>
            <a:r>
              <a:rPr sz="1100" spc="0" dirty="0" smtClean="0">
                <a:latin typeface="Times New Roman"/>
                <a:cs typeface="Times New Roman"/>
              </a:rPr>
              <a:t>7</a:t>
            </a:r>
            <a:r>
              <a:rPr sz="1100" spc="-78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،</a:t>
            </a:r>
            <a:r>
              <a:rPr sz="1300" spc="-61" dirty="0" smtClean="0">
                <a:latin typeface="B Zar"/>
                <a:cs typeface="B Zar"/>
              </a:rPr>
              <a:t> </a:t>
            </a:r>
            <a:r>
              <a:rPr sz="1100" i="1" spc="0" dirty="0" smtClean="0">
                <a:latin typeface="Times New Roman"/>
                <a:cs typeface="Times New Roman"/>
              </a:rPr>
              <a:t>St</a:t>
            </a:r>
            <a:r>
              <a:rPr sz="1100" i="1" spc="23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</a:t>
            </a:r>
            <a:r>
              <a:rPr sz="1100" spc="-73" dirty="0" smtClean="0">
                <a:latin typeface="Times New Roman"/>
                <a:cs typeface="Times New Roman"/>
              </a:rPr>
              <a:t> </a:t>
            </a:r>
            <a:r>
              <a:rPr sz="1100" spc="4" dirty="0" smtClean="0">
                <a:latin typeface="Times New Roman"/>
                <a:cs typeface="Times New Roman"/>
              </a:rPr>
              <a:t>3</a:t>
            </a:r>
            <a:r>
              <a:rPr sz="1100" spc="0" dirty="0" smtClean="0">
                <a:latin typeface="Times New Roman"/>
                <a:cs typeface="Times New Roman"/>
              </a:rPr>
              <a:t>3</a:t>
            </a:r>
            <a:r>
              <a:rPr sz="1100" spc="-83" dirty="0" smtClean="0">
                <a:latin typeface="Times New Roman"/>
                <a:cs typeface="Times New Roman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ع</a:t>
            </a:r>
            <a:r>
              <a:rPr sz="1300" spc="0" dirty="0" smtClean="0">
                <a:latin typeface="B Zar"/>
                <a:cs typeface="B Zar"/>
              </a:rPr>
              <a:t>ﻮﻧ</a:t>
            </a:r>
            <a:endParaRPr sz="1300">
              <a:latin typeface="B Zar"/>
              <a:cs typeface="B Zar"/>
            </a:endParaRPr>
          </a:p>
          <a:p>
            <a:pPr marR="43618" algn="r">
              <a:lnSpc>
                <a:spcPts val="2155"/>
              </a:lnSpc>
              <a:spcBef>
                <a:spcPts val="107"/>
              </a:spcBef>
            </a:pPr>
            <a:r>
              <a:rPr sz="1950" spc="0" baseline="13855" dirty="0" smtClean="0">
                <a:latin typeface="B Zar"/>
                <a:cs typeface="B Zar"/>
              </a:rPr>
              <a:t>.</a:t>
            </a:r>
            <a:r>
              <a:rPr sz="1950" spc="2" baseline="13855" dirty="0" smtClean="0">
                <a:latin typeface="B Zar"/>
                <a:cs typeface="B Zar"/>
              </a:rPr>
              <a:t> </a:t>
            </a:r>
            <a:r>
              <a:rPr sz="1950" spc="0" baseline="13855" dirty="0" smtClean="0">
                <a:latin typeface="B Zar"/>
                <a:cs typeface="B Zar"/>
              </a:rPr>
              <a:t>ﺖﺳا</a:t>
            </a:r>
            <a:r>
              <a:rPr sz="1950" spc="28" baseline="13855" dirty="0" smtClean="0">
                <a:latin typeface="B Zar"/>
                <a:cs typeface="B Zar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ء</a:t>
            </a:r>
            <a:r>
              <a:rPr sz="1950" spc="0" baseline="13855" dirty="0" smtClean="0">
                <a:latin typeface="B Zar"/>
                <a:cs typeface="B Zar"/>
              </a:rPr>
              <a:t>ﻼ</a:t>
            </a:r>
            <a:r>
              <a:rPr sz="1950" spc="-4" baseline="13855" dirty="0" smtClean="0">
                <a:latin typeface="B Zar"/>
                <a:cs typeface="B Zar"/>
              </a:rPr>
              <a:t>ﻋ</a:t>
            </a:r>
            <a:r>
              <a:rPr sz="1950" spc="0" baseline="13855" dirty="0" smtClean="0">
                <a:latin typeface="B Zar"/>
                <a:cs typeface="B Zar"/>
              </a:rPr>
              <a:t>ا</a:t>
            </a:r>
            <a:r>
              <a:rPr sz="1950" spc="29" baseline="13855" dirty="0" smtClean="0">
                <a:latin typeface="B Zar"/>
                <a:cs typeface="B Zar"/>
              </a:rPr>
              <a:t> </a:t>
            </a:r>
            <a:r>
              <a:rPr sz="1950" spc="0" baseline="13855" dirty="0" smtClean="0">
                <a:latin typeface="B Zar"/>
                <a:cs typeface="B Zar"/>
              </a:rPr>
              <a:t>د</a:t>
            </a:r>
            <a:r>
              <a:rPr sz="1950" spc="-4" baseline="13855" dirty="0" smtClean="0">
                <a:latin typeface="B Zar"/>
                <a:cs typeface="B Zar"/>
              </a:rPr>
              <a:t>ﻻ</a:t>
            </a:r>
            <a:r>
              <a:rPr sz="1950" spc="0" baseline="13855" dirty="0" smtClean="0">
                <a:latin typeface="B Zar"/>
                <a:cs typeface="B Zar"/>
              </a:rPr>
              <a:t>ﻮﻓ</a:t>
            </a:r>
            <a:r>
              <a:rPr sz="1950" spc="14" baseline="13855" dirty="0" smtClean="0">
                <a:latin typeface="B Zar"/>
                <a:cs typeface="B Zar"/>
              </a:rPr>
              <a:t> </a:t>
            </a:r>
            <a:r>
              <a:rPr sz="1950" spc="4" baseline="13855" dirty="0" smtClean="0">
                <a:latin typeface="B Zar"/>
                <a:cs typeface="B Zar"/>
              </a:rPr>
              <a:t>ع</a:t>
            </a:r>
            <a:r>
              <a:rPr sz="1950" spc="0" baseline="13855" dirty="0" smtClean="0">
                <a:latin typeface="B Zar"/>
                <a:cs typeface="B Zar"/>
              </a:rPr>
              <a:t>ﻮﻧا</a:t>
            </a:r>
            <a:r>
              <a:rPr sz="1950" spc="25" baseline="13855" dirty="0" smtClean="0">
                <a:latin typeface="B Zar"/>
                <a:cs typeface="B Zar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ز</a:t>
            </a:r>
            <a:r>
              <a:rPr sz="1950" spc="0" baseline="13855" dirty="0" smtClean="0">
                <a:latin typeface="B Zar"/>
                <a:cs typeface="B Zar"/>
              </a:rPr>
              <a:t>ا</a:t>
            </a:r>
            <a:r>
              <a:rPr sz="1950" spc="16" baseline="13855" dirty="0" smtClean="0">
                <a:latin typeface="B Zar"/>
                <a:cs typeface="B Zar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ﯽ</a:t>
            </a:r>
            <a:r>
              <a:rPr sz="1950" spc="-10" baseline="13855" dirty="0" smtClean="0">
                <a:latin typeface="B Zar"/>
                <a:cs typeface="B Zar"/>
              </a:rPr>
              <a:t>ﻣ</a:t>
            </a:r>
            <a:r>
              <a:rPr sz="1950" spc="0" baseline="13855" dirty="0" smtClean="0">
                <a:latin typeface="B Zar"/>
                <a:cs typeface="B Zar"/>
              </a:rPr>
              <a:t>ﻮﺳ</a:t>
            </a:r>
            <a:endParaRPr sz="1300">
              <a:latin typeface="B Zar"/>
              <a:cs typeface="B Zar"/>
            </a:endParaRPr>
          </a:p>
          <a:p>
            <a:pPr marR="40679" indent="774912" algn="r">
              <a:lnSpc>
                <a:spcPct val="141014"/>
              </a:lnSpc>
            </a:pPr>
            <a:r>
              <a:rPr sz="1300" spc="0" dirty="0" smtClean="0">
                <a:latin typeface="B Zar"/>
                <a:cs typeface="B Zar"/>
              </a:rPr>
              <a:t>:</a:t>
            </a:r>
            <a:r>
              <a:rPr sz="1300" spc="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ﺪ</a:t>
            </a:r>
            <a:r>
              <a:rPr sz="1300" spc="9" dirty="0" smtClean="0">
                <a:latin typeface="B Zar"/>
                <a:cs typeface="B Zar"/>
              </a:rPr>
              <a:t>ﻨ</a:t>
            </a:r>
            <a:r>
              <a:rPr sz="1300" spc="-4" dirty="0" smtClean="0">
                <a:latin typeface="B Zar"/>
                <a:cs typeface="B Zar"/>
              </a:rPr>
              <a:t>ﺷ</a:t>
            </a:r>
            <a:r>
              <a:rPr sz="1300" spc="0" dirty="0" smtClean="0">
                <a:latin typeface="B Zar"/>
                <a:cs typeface="B Zar"/>
              </a:rPr>
              <a:t>ﺎﺑ</a:t>
            </a:r>
            <a:r>
              <a:rPr sz="1300" spc="2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ﺮ</a:t>
            </a:r>
            <a:r>
              <a:rPr sz="1300" spc="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ز</a:t>
            </a:r>
            <a:r>
              <a:rPr sz="1300" spc="12" dirty="0" smtClean="0">
                <a:latin typeface="B Zar"/>
                <a:cs typeface="B Zar"/>
              </a:rPr>
              <a:t> </a:t>
            </a:r>
            <a:r>
              <a:rPr sz="1300" spc="9" dirty="0" smtClean="0">
                <a:latin typeface="B Zar"/>
                <a:cs typeface="B Zar"/>
              </a:rPr>
              <a:t>ح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ﺷ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220" dirty="0" smtClean="0">
                <a:latin typeface="B Zar"/>
                <a:cs typeface="B Zar"/>
              </a:rPr>
              <a:t> </a:t>
            </a:r>
            <a:r>
              <a:rPr sz="1100" i="1" spc="0" dirty="0" smtClean="0">
                <a:latin typeface="Times New Roman"/>
                <a:cs typeface="Times New Roman"/>
              </a:rPr>
              <a:t>DIN </a:t>
            </a:r>
            <a:r>
              <a:rPr sz="1100" i="1" spc="38" dirty="0" smtClean="0">
                <a:latin typeface="Times New Roman"/>
                <a:cs typeface="Times New Roman"/>
              </a:rPr>
              <a:t> </a:t>
            </a:r>
            <a:r>
              <a:rPr sz="1300" spc="9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را</a:t>
            </a:r>
            <a:r>
              <a:rPr sz="1300" spc="0" dirty="0" smtClean="0">
                <a:latin typeface="B Zar"/>
                <a:cs typeface="B Zar"/>
              </a:rPr>
              <a:t>ﺪ</a:t>
            </a:r>
            <a:r>
              <a:rPr sz="1300" spc="9" dirty="0" smtClean="0">
                <a:latin typeface="B Zar"/>
                <a:cs typeface="B Zar"/>
              </a:rPr>
              <a:t>ﻧ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ﺘ</a:t>
            </a:r>
            <a:r>
              <a:rPr sz="1300" spc="0" dirty="0" smtClean="0">
                <a:latin typeface="B Zar"/>
                <a:cs typeface="B Zar"/>
              </a:rPr>
              <a:t>ﺳا</a:t>
            </a:r>
            <a:r>
              <a:rPr sz="1300" spc="43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ﺎﺑ</a:t>
            </a:r>
            <a:r>
              <a:rPr sz="1300" spc="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9" dirty="0" smtClean="0">
                <a:latin typeface="B Zar"/>
                <a:cs typeface="B Zar"/>
              </a:rPr>
              <a:t>ﻧ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ﻤ</a:t>
            </a:r>
            <a:r>
              <a:rPr sz="1300" spc="9" dirty="0" smtClean="0">
                <a:latin typeface="B Zar"/>
                <a:cs typeface="B Zar"/>
              </a:rPr>
              <a:t>ﺘ</a:t>
            </a:r>
            <a:r>
              <a:rPr sz="1300" spc="0" dirty="0" smtClean="0">
                <a:latin typeface="B Zar"/>
                <a:cs typeface="B Zar"/>
              </a:rPr>
              <a:t>ﺧﺎﺳ</a:t>
            </a:r>
            <a:r>
              <a:rPr sz="1300" spc="41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0" dirty="0" smtClean="0">
                <a:latin typeface="B Zar"/>
                <a:cs typeface="B Zar"/>
              </a:rPr>
              <a:t>ﺎ</a:t>
            </a:r>
            <a:r>
              <a:rPr sz="1300" spc="4" dirty="0" smtClean="0">
                <a:latin typeface="B Zar"/>
                <a:cs typeface="B Zar"/>
              </a:rPr>
              <a:t>ﻫ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</a:t>
            </a:r>
            <a:r>
              <a:rPr sz="1300" spc="31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م</a:t>
            </a:r>
            <a:r>
              <a:rPr sz="1300" spc="-10" dirty="0" smtClean="0">
                <a:latin typeface="B Zar"/>
                <a:cs typeface="B Zar"/>
              </a:rPr>
              <a:t>ﺎ</a:t>
            </a:r>
            <a:r>
              <a:rPr sz="1300" spc="10" dirty="0" smtClean="0">
                <a:latin typeface="B Zar"/>
                <a:cs typeface="B Zar"/>
              </a:rPr>
              <a:t>ﺴ</a:t>
            </a:r>
            <a:r>
              <a:rPr sz="1300" spc="-10" dirty="0" smtClean="0">
                <a:latin typeface="B Zar"/>
                <a:cs typeface="B Zar"/>
              </a:rPr>
              <a:t>ﻗ</a:t>
            </a:r>
            <a:r>
              <a:rPr sz="1300" spc="0" dirty="0" smtClean="0">
                <a:latin typeface="B Zar"/>
                <a:cs typeface="B Zar"/>
              </a:rPr>
              <a:t>ا </a:t>
            </a:r>
            <a:r>
              <a:rPr sz="1300" spc="19" dirty="0" smtClean="0">
                <a:latin typeface="B Zar"/>
                <a:cs typeface="B Zar"/>
              </a:rPr>
              <a:t>ﺖ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ﺳا</a:t>
            </a:r>
            <a:r>
              <a:rPr sz="1300" spc="11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ز</a:t>
            </a:r>
            <a:r>
              <a:rPr sz="1300" spc="8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ﻌ</a:t>
            </a:r>
            <a:r>
              <a:rPr sz="1300" spc="-4" dirty="0" smtClean="0">
                <a:latin typeface="B Zar"/>
                <a:cs typeface="B Zar"/>
              </a:rPr>
              <a:t>ﻟ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5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قﻮﻓ نآ</a:t>
            </a:r>
            <a:r>
              <a:rPr sz="1300" spc="-3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ل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0" dirty="0" smtClean="0">
                <a:latin typeface="B Zar"/>
                <a:cs typeface="B Zar"/>
              </a:rPr>
              <a:t>ﻌ</a:t>
            </a:r>
            <a:r>
              <a:rPr sz="1300" spc="-4" dirty="0" smtClean="0">
                <a:latin typeface="B Zar"/>
                <a:cs typeface="B Zar"/>
              </a:rPr>
              <a:t>ﺘ</a:t>
            </a:r>
            <a:r>
              <a:rPr sz="1300" spc="0" dirty="0" smtClean="0">
                <a:latin typeface="B Zar"/>
                <a:cs typeface="B Zar"/>
              </a:rPr>
              <a:t>ﺳا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را</a:t>
            </a:r>
            <a:r>
              <a:rPr sz="1300" spc="0" dirty="0" smtClean="0">
                <a:latin typeface="B Zar"/>
                <a:cs typeface="B Zar"/>
              </a:rPr>
              <a:t>ﻮﻣ</a:t>
            </a:r>
            <a:r>
              <a:rPr sz="1300" spc="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ﯽﻟ</a:t>
            </a:r>
            <a:r>
              <a:rPr sz="1300" spc="0" dirty="0" smtClean="0">
                <a:latin typeface="B Zar"/>
                <a:cs typeface="B Zar"/>
              </a:rPr>
              <a:t>ﻮ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0" dirty="0" smtClean="0">
                <a:latin typeface="B Zar"/>
                <a:cs typeface="B Zar"/>
              </a:rPr>
              <a:t>ﻌﻣ</a:t>
            </a:r>
            <a:r>
              <a:rPr sz="1300" spc="13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-9" dirty="0" smtClean="0">
                <a:latin typeface="B Zar"/>
                <a:cs typeface="B Zar"/>
              </a:rPr>
              <a:t>ﻣﺮ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10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</a:t>
            </a:r>
            <a:r>
              <a:rPr sz="1300" spc="4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ﯾ</a:t>
            </a:r>
            <a:r>
              <a:rPr sz="1300" spc="184" dirty="0" smtClean="0">
                <a:latin typeface="B Zar"/>
                <a:cs typeface="B Zar"/>
              </a:rPr>
              <a:t> </a:t>
            </a:r>
            <a:r>
              <a:rPr sz="1100" i="1" spc="0" dirty="0" smtClean="0">
                <a:latin typeface="Times New Roman"/>
                <a:cs typeface="Times New Roman"/>
              </a:rPr>
              <a:t>St</a:t>
            </a:r>
            <a:r>
              <a:rPr sz="1100" i="1" spc="28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</a:t>
            </a:r>
            <a:r>
              <a:rPr sz="1100" spc="-68" dirty="0" smtClean="0">
                <a:latin typeface="Times New Roman"/>
                <a:cs typeface="Times New Roman"/>
              </a:rPr>
              <a:t> </a:t>
            </a:r>
            <a:r>
              <a:rPr sz="1100" spc="4" dirty="0" smtClean="0">
                <a:latin typeface="Times New Roman"/>
                <a:cs typeface="Times New Roman"/>
              </a:rPr>
              <a:t>3</a:t>
            </a:r>
            <a:r>
              <a:rPr sz="1100" spc="0" dirty="0" smtClean="0">
                <a:latin typeface="Times New Roman"/>
                <a:cs typeface="Times New Roman"/>
              </a:rPr>
              <a:t>7</a:t>
            </a:r>
            <a:r>
              <a:rPr sz="1100" spc="-78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 </a:t>
            </a:r>
            <a:r>
              <a:rPr sz="1300" spc="2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-1</a:t>
            </a:r>
            <a:endParaRPr sz="1300">
              <a:latin typeface="B Zar"/>
              <a:cs typeface="B Zar"/>
            </a:endParaRPr>
          </a:p>
          <a:p>
            <a:pPr marR="43350" algn="r">
              <a:lnSpc>
                <a:spcPts val="2140"/>
              </a:lnSpc>
              <a:spcBef>
                <a:spcPts val="107"/>
              </a:spcBef>
            </a:pPr>
            <a:r>
              <a:rPr sz="1950" spc="0" baseline="13855" dirty="0" smtClean="0">
                <a:latin typeface="B Zar"/>
                <a:cs typeface="B Zar"/>
              </a:rPr>
              <a:t>.</a:t>
            </a:r>
            <a:r>
              <a:rPr sz="1950" spc="2" baseline="13855" dirty="0" smtClean="0">
                <a:latin typeface="B Zar"/>
                <a:cs typeface="B Zar"/>
              </a:rPr>
              <a:t> </a:t>
            </a:r>
            <a:r>
              <a:rPr sz="1950" spc="0" baseline="13855" dirty="0" smtClean="0">
                <a:latin typeface="B Zar"/>
                <a:cs typeface="B Zar"/>
              </a:rPr>
              <a:t>دﻮﺷ</a:t>
            </a:r>
            <a:r>
              <a:rPr sz="1950" spc="41" baseline="13855" dirty="0" smtClean="0">
                <a:latin typeface="B Zar"/>
                <a:cs typeface="B Zar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ﯽ</a:t>
            </a:r>
            <a:r>
              <a:rPr sz="1950" spc="0" baseline="13855" dirty="0" smtClean="0">
                <a:latin typeface="B Zar"/>
                <a:cs typeface="B Zar"/>
              </a:rPr>
              <a:t>ﻣ</a:t>
            </a:r>
            <a:r>
              <a:rPr sz="1950" spc="26" baseline="13855" dirty="0" smtClean="0">
                <a:latin typeface="B Zar"/>
                <a:cs typeface="B Zar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ﻪﺘ</a:t>
            </a:r>
            <a:r>
              <a:rPr sz="1950" spc="-9" baseline="13855" dirty="0" smtClean="0">
                <a:latin typeface="B Zar"/>
                <a:cs typeface="B Zar"/>
              </a:rPr>
              <a:t>ﺧﺎ</a:t>
            </a:r>
            <a:r>
              <a:rPr sz="1950" spc="0" baseline="13855" dirty="0" smtClean="0">
                <a:latin typeface="B Zar"/>
                <a:cs typeface="B Zar"/>
              </a:rPr>
              <a:t>ﺳ</a:t>
            </a:r>
            <a:r>
              <a:rPr sz="1950" spc="28" baseline="13855" dirty="0" smtClean="0">
                <a:latin typeface="B Zar"/>
                <a:cs typeface="B Zar"/>
              </a:rPr>
              <a:t> </a:t>
            </a:r>
            <a:r>
              <a:rPr sz="1950" spc="4" baseline="13855" dirty="0" smtClean="0">
                <a:latin typeface="B Zar"/>
                <a:cs typeface="B Zar"/>
              </a:rPr>
              <a:t>ع</a:t>
            </a:r>
            <a:r>
              <a:rPr sz="1950" spc="0" baseline="13855" dirty="0" smtClean="0">
                <a:latin typeface="B Zar"/>
                <a:cs typeface="B Zar"/>
              </a:rPr>
              <a:t>ﻮﻧ</a:t>
            </a:r>
            <a:r>
              <a:rPr sz="1950" spc="18" baseline="13855" dirty="0" smtClean="0">
                <a:latin typeface="B Zar"/>
                <a:cs typeface="B Zar"/>
              </a:rPr>
              <a:t> </a:t>
            </a:r>
            <a:r>
              <a:rPr sz="1950" spc="4" baseline="13855" dirty="0" smtClean="0">
                <a:latin typeface="B Zar"/>
                <a:cs typeface="B Zar"/>
              </a:rPr>
              <a:t>ﻦ</a:t>
            </a:r>
            <a:r>
              <a:rPr sz="1950" spc="-4" baseline="13855" dirty="0" smtClean="0">
                <a:latin typeface="B Zar"/>
                <a:cs typeface="B Zar"/>
              </a:rPr>
              <a:t>ﯾ</a:t>
            </a:r>
            <a:r>
              <a:rPr sz="1950" spc="0" baseline="13855" dirty="0" smtClean="0">
                <a:latin typeface="B Zar"/>
                <a:cs typeface="B Zar"/>
              </a:rPr>
              <a:t>ا</a:t>
            </a:r>
            <a:r>
              <a:rPr sz="1950" spc="22" baseline="13855" dirty="0" smtClean="0">
                <a:latin typeface="B Zar"/>
                <a:cs typeface="B Zar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ز</a:t>
            </a:r>
            <a:r>
              <a:rPr sz="1950" spc="0" baseline="13855" dirty="0" smtClean="0">
                <a:latin typeface="B Zar"/>
                <a:cs typeface="B Zar"/>
              </a:rPr>
              <a:t>ا</a:t>
            </a:r>
            <a:r>
              <a:rPr sz="1950" spc="26" baseline="13855" dirty="0" smtClean="0">
                <a:latin typeface="B Zar"/>
                <a:cs typeface="B Zar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ي</a:t>
            </a:r>
            <a:r>
              <a:rPr sz="1950" spc="-9" baseline="13855" dirty="0" smtClean="0">
                <a:latin typeface="B Zar"/>
                <a:cs typeface="B Zar"/>
              </a:rPr>
              <a:t>ﺰ</a:t>
            </a:r>
            <a:r>
              <a:rPr sz="1950" spc="-4" baseline="13855" dirty="0" smtClean="0">
                <a:latin typeface="B Zar"/>
                <a:cs typeface="B Zar"/>
              </a:rPr>
              <a:t>ﻠ</a:t>
            </a:r>
            <a:r>
              <a:rPr sz="1950" spc="0" baseline="13855" dirty="0" smtClean="0">
                <a:latin typeface="B Zar"/>
                <a:cs typeface="B Zar"/>
              </a:rPr>
              <a:t>ﻓ</a:t>
            </a:r>
            <a:r>
              <a:rPr sz="1950" spc="69" baseline="13855" dirty="0" smtClean="0">
                <a:latin typeface="B Zar"/>
                <a:cs typeface="B Zar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ي</a:t>
            </a:r>
            <a:r>
              <a:rPr sz="1950" spc="0" baseline="13855" dirty="0" smtClean="0">
                <a:latin typeface="B Zar"/>
                <a:cs typeface="B Zar"/>
              </a:rPr>
              <a:t>ﺎ</a:t>
            </a:r>
            <a:r>
              <a:rPr sz="1950" spc="4" baseline="13855" dirty="0" smtClean="0">
                <a:latin typeface="B Zar"/>
                <a:cs typeface="B Zar"/>
              </a:rPr>
              <a:t>ﻬ</a:t>
            </a:r>
            <a:r>
              <a:rPr sz="1950" spc="0" baseline="13855" dirty="0" smtClean="0">
                <a:latin typeface="B Zar"/>
                <a:cs typeface="B Zar"/>
              </a:rPr>
              <a:t>ﻧ</a:t>
            </a:r>
            <a:r>
              <a:rPr sz="1950" spc="-9" baseline="13855" dirty="0" smtClean="0">
                <a:latin typeface="B Zar"/>
                <a:cs typeface="B Zar"/>
              </a:rPr>
              <a:t>ﺎ</a:t>
            </a:r>
            <a:r>
              <a:rPr sz="1950" spc="-14" baseline="13855" dirty="0" smtClean="0">
                <a:latin typeface="B Zar"/>
                <a:cs typeface="B Zar"/>
              </a:rPr>
              <a:t>ﻤ</a:t>
            </a:r>
            <a:r>
              <a:rPr sz="1950" spc="-4" baseline="13855" dirty="0" smtClean="0">
                <a:latin typeface="B Zar"/>
                <a:cs typeface="B Zar"/>
              </a:rPr>
              <a:t>ﺘ</a:t>
            </a:r>
            <a:r>
              <a:rPr sz="1950" spc="-9" baseline="13855" dirty="0" smtClean="0">
                <a:latin typeface="B Zar"/>
                <a:cs typeface="B Zar"/>
              </a:rPr>
              <a:t>ﺧﺎ</a:t>
            </a:r>
            <a:r>
              <a:rPr sz="1950" spc="0" baseline="13855" dirty="0" smtClean="0">
                <a:latin typeface="B Zar"/>
                <a:cs typeface="B Zar"/>
              </a:rPr>
              <a:t>ﺳ</a:t>
            </a:r>
            <a:r>
              <a:rPr sz="1950" spc="59" baseline="13855" dirty="0" smtClean="0">
                <a:latin typeface="B Zar"/>
                <a:cs typeface="B Zar"/>
              </a:rPr>
              <a:t> </a:t>
            </a:r>
            <a:r>
              <a:rPr sz="1950" spc="0" baseline="13855" dirty="0" smtClean="0">
                <a:latin typeface="B Zar"/>
                <a:cs typeface="B Zar"/>
              </a:rPr>
              <a:t>ﺐ</a:t>
            </a:r>
            <a:r>
              <a:rPr sz="1950" spc="-4" baseline="13855" dirty="0" smtClean="0">
                <a:latin typeface="B Zar"/>
                <a:cs typeface="B Zar"/>
              </a:rPr>
              <a:t>ﻠﻏ</a:t>
            </a:r>
            <a:r>
              <a:rPr sz="1950" spc="0" baseline="13855" dirty="0" smtClean="0">
                <a:latin typeface="B Zar"/>
                <a:cs typeface="B Zar"/>
              </a:rPr>
              <a:t>ا</a:t>
            </a:r>
            <a:r>
              <a:rPr sz="1950" spc="30" baseline="13855" dirty="0" smtClean="0">
                <a:latin typeface="B Zar"/>
                <a:cs typeface="B Zar"/>
              </a:rPr>
              <a:t> </a:t>
            </a:r>
            <a:r>
              <a:rPr sz="1950" spc="0" baseline="13855" dirty="0" smtClean="0">
                <a:latin typeface="B Zar"/>
                <a:cs typeface="B Zar"/>
              </a:rPr>
              <a:t>و</a:t>
            </a:r>
            <a:endParaRPr sz="1300">
              <a:latin typeface="B Zar"/>
              <a:cs typeface="B Zar"/>
            </a:endParaRPr>
          </a:p>
          <a:p>
            <a:pPr marL="12801" marR="12936" algn="just">
              <a:lnSpc>
                <a:spcPct val="138793"/>
              </a:lnSpc>
            </a:pP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ﻓ</a:t>
            </a:r>
            <a:r>
              <a:rPr sz="1300" spc="17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ﺨ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3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نآ</a:t>
            </a:r>
            <a:r>
              <a:rPr sz="1300" spc="15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ت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ﺼ</a:t>
            </a:r>
            <a:r>
              <a:rPr sz="1300" spc="-4" dirty="0" smtClean="0">
                <a:latin typeface="B Zar"/>
                <a:cs typeface="B Zar"/>
              </a:rPr>
              <a:t>ﺨ</a:t>
            </a:r>
            <a:r>
              <a:rPr sz="1300" spc="0" dirty="0" smtClean="0">
                <a:latin typeface="B Zar"/>
                <a:cs typeface="B Zar"/>
              </a:rPr>
              <a:t>ﺸﻣ</a:t>
            </a:r>
            <a:r>
              <a:rPr sz="1300" spc="46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28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ﺖﺳا</a:t>
            </a:r>
            <a:r>
              <a:rPr sz="1300" spc="28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ﺠ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43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-4" dirty="0" smtClean="0">
                <a:latin typeface="B Zar"/>
                <a:cs typeface="B Zar"/>
              </a:rPr>
              <a:t>ﺘ</a:t>
            </a:r>
            <a:r>
              <a:rPr sz="1300" spc="-9" dirty="0" smtClean="0">
                <a:latin typeface="B Zar"/>
                <a:cs typeface="B Zar"/>
              </a:rPr>
              <a:t>ﺧﺎ</a:t>
            </a:r>
            <a:r>
              <a:rPr sz="1300" spc="0" dirty="0" smtClean="0">
                <a:latin typeface="B Zar"/>
                <a:cs typeface="B Zar"/>
              </a:rPr>
              <a:t>ﺳ</a:t>
            </a:r>
            <a:r>
              <a:rPr sz="1300" spc="51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</a:t>
            </a:r>
            <a:r>
              <a:rPr sz="1300" spc="233" dirty="0" smtClean="0">
                <a:latin typeface="B Zar"/>
                <a:cs typeface="B Zar"/>
              </a:rPr>
              <a:t> </a:t>
            </a:r>
            <a:r>
              <a:rPr sz="1100" i="1" spc="0" dirty="0" smtClean="0">
                <a:latin typeface="Times New Roman"/>
                <a:cs typeface="Times New Roman"/>
              </a:rPr>
              <a:t>St</a:t>
            </a:r>
            <a:r>
              <a:rPr sz="1100" i="1" spc="28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</a:t>
            </a:r>
            <a:r>
              <a:rPr sz="1100" spc="-68" dirty="0" smtClean="0">
                <a:latin typeface="Times New Roman"/>
                <a:cs typeface="Times New Roman"/>
              </a:rPr>
              <a:t> </a:t>
            </a:r>
            <a:r>
              <a:rPr sz="1100" spc="4" dirty="0" smtClean="0">
                <a:latin typeface="Times New Roman"/>
                <a:cs typeface="Times New Roman"/>
              </a:rPr>
              <a:t>3</a:t>
            </a:r>
            <a:r>
              <a:rPr sz="1100" spc="0" dirty="0" smtClean="0">
                <a:latin typeface="Times New Roman"/>
                <a:cs typeface="Times New Roman"/>
              </a:rPr>
              <a:t>3</a:t>
            </a:r>
            <a:r>
              <a:rPr sz="1100" spc="-83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  </a:t>
            </a:r>
            <a:r>
              <a:rPr sz="1300" spc="6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-2</a:t>
            </a:r>
            <a:endParaRPr sz="1300">
              <a:latin typeface="B Zar"/>
              <a:cs typeface="B Zar"/>
            </a:endParaRPr>
          </a:p>
          <a:p>
            <a:pPr marR="65384" algn="r">
              <a:lnSpc>
                <a:spcPts val="1914"/>
              </a:lnSpc>
              <a:spcBef>
                <a:spcPts val="125"/>
              </a:spcBef>
            </a:pPr>
            <a:r>
              <a:rPr sz="1950" spc="0" baseline="7697" dirty="0" smtClean="0">
                <a:latin typeface="B Zar"/>
                <a:cs typeface="B Zar"/>
              </a:rPr>
              <a:t>.</a:t>
            </a:r>
            <a:r>
              <a:rPr sz="1950" spc="27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ﺪ</a:t>
            </a:r>
            <a:r>
              <a:rPr sz="1950" spc="-4" baseline="7697" dirty="0" smtClean="0">
                <a:latin typeface="B Zar"/>
                <a:cs typeface="B Zar"/>
              </a:rPr>
              <a:t>ﺷ</a:t>
            </a:r>
            <a:r>
              <a:rPr sz="1950" spc="-9" baseline="7697" dirty="0" smtClean="0">
                <a:latin typeface="B Zar"/>
                <a:cs typeface="B Zar"/>
              </a:rPr>
              <a:t>ﺎ</a:t>
            </a:r>
            <a:r>
              <a:rPr sz="1950" spc="0" baseline="7697" dirty="0" smtClean="0">
                <a:latin typeface="B Zar"/>
                <a:cs typeface="B Zar"/>
              </a:rPr>
              <a:t>ﺑ</a:t>
            </a:r>
            <a:r>
              <a:rPr sz="1950" spc="32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ﯽ</a:t>
            </a:r>
            <a:r>
              <a:rPr sz="1950" spc="-14" baseline="7697" dirty="0" smtClean="0">
                <a:latin typeface="B Zar"/>
                <a:cs typeface="B Zar"/>
              </a:rPr>
              <a:t>ﻤ</a:t>
            </a:r>
            <a:r>
              <a:rPr sz="1950" spc="0" baseline="7697" dirty="0" smtClean="0">
                <a:latin typeface="B Zar"/>
                <a:cs typeface="B Zar"/>
              </a:rPr>
              <a:t>ﻧ</a:t>
            </a:r>
            <a:r>
              <a:rPr sz="1950" spc="218" baseline="7697" dirty="0" smtClean="0">
                <a:latin typeface="B Zar"/>
                <a:cs typeface="B Zar"/>
              </a:rPr>
              <a:t> </a:t>
            </a:r>
            <a:r>
              <a:rPr sz="1650" i="1" spc="0" baseline="13176" dirty="0" smtClean="0">
                <a:latin typeface="Times New Roman"/>
                <a:cs typeface="Times New Roman"/>
              </a:rPr>
              <a:t>St</a:t>
            </a:r>
            <a:r>
              <a:rPr sz="1650" i="1" spc="28" baseline="13176" dirty="0" smtClean="0">
                <a:latin typeface="Times New Roman"/>
                <a:cs typeface="Times New Roman"/>
              </a:rPr>
              <a:t> </a:t>
            </a:r>
            <a:r>
              <a:rPr sz="1650" spc="0" baseline="12367" dirty="0" smtClean="0">
                <a:latin typeface="Symbol"/>
                <a:cs typeface="Symbol"/>
              </a:rPr>
              <a:t></a:t>
            </a:r>
            <a:r>
              <a:rPr sz="1650" spc="-68" baseline="13176" dirty="0" smtClean="0">
                <a:latin typeface="Times New Roman"/>
                <a:cs typeface="Times New Roman"/>
              </a:rPr>
              <a:t> </a:t>
            </a:r>
            <a:r>
              <a:rPr sz="1650" spc="4" baseline="13176" dirty="0" smtClean="0">
                <a:latin typeface="Times New Roman"/>
                <a:cs typeface="Times New Roman"/>
              </a:rPr>
              <a:t>3</a:t>
            </a:r>
            <a:r>
              <a:rPr sz="1650" spc="0" baseline="13176" dirty="0" smtClean="0">
                <a:latin typeface="Times New Roman"/>
                <a:cs typeface="Times New Roman"/>
              </a:rPr>
              <a:t>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39277" y="6215845"/>
            <a:ext cx="3511880" cy="2084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39"/>
              </a:lnSpc>
              <a:spcBef>
                <a:spcPts val="82"/>
              </a:spcBef>
            </a:pPr>
            <a:r>
              <a:rPr sz="1650" i="1" spc="0" baseline="15811" dirty="0" smtClean="0">
                <a:latin typeface="Times New Roman"/>
                <a:cs typeface="Times New Roman"/>
              </a:rPr>
              <a:t>St</a:t>
            </a:r>
            <a:r>
              <a:rPr sz="1650" i="1" spc="28" baseline="15811" dirty="0" smtClean="0">
                <a:latin typeface="Times New Roman"/>
                <a:cs typeface="Times New Roman"/>
              </a:rPr>
              <a:t> </a:t>
            </a:r>
            <a:r>
              <a:rPr sz="1650" spc="0" baseline="14841" dirty="0" smtClean="0">
                <a:latin typeface="Symbol"/>
                <a:cs typeface="Symbol"/>
              </a:rPr>
              <a:t></a:t>
            </a:r>
            <a:r>
              <a:rPr sz="1650" spc="-68" baseline="15811" dirty="0" smtClean="0">
                <a:latin typeface="Times New Roman"/>
                <a:cs typeface="Times New Roman"/>
              </a:rPr>
              <a:t> </a:t>
            </a:r>
            <a:r>
              <a:rPr sz="1650" spc="4" baseline="15811" dirty="0" smtClean="0">
                <a:latin typeface="Times New Roman"/>
                <a:cs typeface="Times New Roman"/>
              </a:rPr>
              <a:t>3</a:t>
            </a:r>
            <a:r>
              <a:rPr sz="1650" spc="0" baseline="15811" dirty="0" smtClean="0">
                <a:latin typeface="Times New Roman"/>
                <a:cs typeface="Times New Roman"/>
              </a:rPr>
              <a:t>7</a:t>
            </a:r>
            <a:r>
              <a:rPr sz="1650" spc="-83" baseline="15811" dirty="0" smtClean="0">
                <a:latin typeface="Times New Roman"/>
                <a:cs typeface="Times New Roman"/>
              </a:rPr>
              <a:t> </a:t>
            </a:r>
            <a:r>
              <a:rPr sz="1950" spc="0" baseline="9237" dirty="0" smtClean="0">
                <a:latin typeface="B Zar"/>
                <a:cs typeface="B Zar"/>
              </a:rPr>
              <a:t>د</a:t>
            </a:r>
            <a:r>
              <a:rPr sz="1950" spc="-4" baseline="9237" dirty="0" smtClean="0">
                <a:latin typeface="B Zar"/>
                <a:cs typeface="B Zar"/>
              </a:rPr>
              <a:t>ﻻ</a:t>
            </a:r>
            <a:r>
              <a:rPr sz="1950" spc="0" baseline="9237" dirty="0" smtClean="0">
                <a:latin typeface="B Zar"/>
                <a:cs typeface="B Zar"/>
              </a:rPr>
              <a:t>ﻮﻓ</a:t>
            </a:r>
            <a:r>
              <a:rPr sz="1950" spc="29" baseline="9237" dirty="0" smtClean="0">
                <a:latin typeface="B Zar"/>
                <a:cs typeface="B Zar"/>
              </a:rPr>
              <a:t> </a:t>
            </a:r>
            <a:r>
              <a:rPr sz="1950" spc="0" baseline="9237" dirty="0" smtClean="0">
                <a:latin typeface="B Zar"/>
                <a:cs typeface="B Zar"/>
              </a:rPr>
              <a:t>ل</a:t>
            </a:r>
            <a:r>
              <a:rPr sz="1950" spc="-9" baseline="9237" dirty="0" smtClean="0">
                <a:latin typeface="B Zar"/>
                <a:cs typeface="B Zar"/>
              </a:rPr>
              <a:t>ﺎ</a:t>
            </a:r>
            <a:r>
              <a:rPr sz="1950" spc="0" baseline="9237" dirty="0" smtClean="0">
                <a:latin typeface="B Zar"/>
                <a:cs typeface="B Zar"/>
              </a:rPr>
              <a:t>ﺼﺗا</a:t>
            </a:r>
            <a:r>
              <a:rPr sz="1950" spc="42" baseline="9237" dirty="0" smtClean="0">
                <a:latin typeface="B Zar"/>
                <a:cs typeface="B Zar"/>
              </a:rPr>
              <a:t> </a:t>
            </a:r>
            <a:r>
              <a:rPr sz="1950" spc="-4" baseline="9237" dirty="0" smtClean="0">
                <a:latin typeface="B Zar"/>
                <a:cs typeface="B Zar"/>
              </a:rPr>
              <a:t>يا</a:t>
            </a:r>
            <a:r>
              <a:rPr sz="1950" spc="-9" baseline="9237" dirty="0" smtClean="0">
                <a:latin typeface="B Zar"/>
                <a:cs typeface="B Zar"/>
              </a:rPr>
              <a:t>ﺮ</a:t>
            </a:r>
            <a:r>
              <a:rPr sz="1950" spc="0" baseline="9237" dirty="0" smtClean="0">
                <a:latin typeface="B Zar"/>
                <a:cs typeface="B Zar"/>
              </a:rPr>
              <a:t>ﺑ</a:t>
            </a:r>
            <a:r>
              <a:rPr sz="1950" spc="32" baseline="9237" dirty="0" smtClean="0">
                <a:latin typeface="B Zar"/>
                <a:cs typeface="B Zar"/>
              </a:rPr>
              <a:t> </a:t>
            </a:r>
            <a:r>
              <a:rPr sz="1950" spc="0" baseline="9237" dirty="0" smtClean="0">
                <a:latin typeface="B Zar"/>
                <a:cs typeface="B Zar"/>
              </a:rPr>
              <a:t>چ</a:t>
            </a:r>
            <a:r>
              <a:rPr sz="1950" spc="-9" baseline="9237" dirty="0" smtClean="0">
                <a:latin typeface="B Zar"/>
                <a:cs typeface="B Zar"/>
              </a:rPr>
              <a:t>ﺮ</a:t>
            </a:r>
            <a:r>
              <a:rPr sz="1950" spc="0" baseline="9237" dirty="0" smtClean="0">
                <a:latin typeface="B Zar"/>
                <a:cs typeface="B Zar"/>
              </a:rPr>
              <a:t>ﭘ</a:t>
            </a:r>
            <a:r>
              <a:rPr sz="1950" spc="30" baseline="9237" dirty="0" smtClean="0">
                <a:latin typeface="B Zar"/>
                <a:cs typeface="B Zar"/>
              </a:rPr>
              <a:t> </a:t>
            </a:r>
            <a:r>
              <a:rPr sz="1950" spc="-4" baseline="9237" dirty="0" smtClean="0">
                <a:latin typeface="B Zar"/>
                <a:cs typeface="B Zar"/>
              </a:rPr>
              <a:t>ﺦﯿ</a:t>
            </a:r>
            <a:r>
              <a:rPr sz="1950" spc="0" baseline="9237" dirty="0" smtClean="0">
                <a:latin typeface="B Zar"/>
                <a:cs typeface="B Zar"/>
              </a:rPr>
              <a:t>ﻣ</a:t>
            </a:r>
            <a:r>
              <a:rPr sz="1950" spc="19" baseline="9237" dirty="0" smtClean="0">
                <a:latin typeface="B Zar"/>
                <a:cs typeface="B Zar"/>
              </a:rPr>
              <a:t> </a:t>
            </a:r>
            <a:r>
              <a:rPr sz="1950" spc="-4" baseline="9237" dirty="0" smtClean="0">
                <a:latin typeface="B Zar"/>
                <a:cs typeface="B Zar"/>
              </a:rPr>
              <a:t>ر</a:t>
            </a:r>
            <a:r>
              <a:rPr sz="1950" spc="0" baseline="9237" dirty="0" smtClean="0">
                <a:latin typeface="B Zar"/>
                <a:cs typeface="B Zar"/>
              </a:rPr>
              <a:t>د</a:t>
            </a:r>
            <a:r>
              <a:rPr sz="1950" spc="14" baseline="9237" dirty="0" smtClean="0">
                <a:latin typeface="B Zar"/>
                <a:cs typeface="B Zar"/>
              </a:rPr>
              <a:t> </a:t>
            </a:r>
            <a:r>
              <a:rPr sz="1950" spc="0" baseline="9237" dirty="0" smtClean="0">
                <a:latin typeface="B Zar"/>
                <a:cs typeface="B Zar"/>
              </a:rPr>
              <a:t>نآ</a:t>
            </a:r>
            <a:r>
              <a:rPr sz="1950" spc="40" baseline="9237" dirty="0" smtClean="0">
                <a:latin typeface="B Zar"/>
                <a:cs typeface="B Zar"/>
              </a:rPr>
              <a:t> </a:t>
            </a:r>
            <a:r>
              <a:rPr sz="1950" spc="0" baseline="9237" dirty="0" smtClean="0">
                <a:latin typeface="B Zar"/>
                <a:cs typeface="B Zar"/>
              </a:rPr>
              <a:t>ل</a:t>
            </a:r>
            <a:r>
              <a:rPr sz="1950" spc="-9" baseline="9237" dirty="0" smtClean="0">
                <a:latin typeface="B Zar"/>
                <a:cs typeface="B Zar"/>
              </a:rPr>
              <a:t>ﺎ</a:t>
            </a:r>
            <a:r>
              <a:rPr sz="1950" spc="-14" baseline="9237" dirty="0" smtClean="0">
                <a:latin typeface="B Zar"/>
                <a:cs typeface="B Zar"/>
              </a:rPr>
              <a:t>ﻤ</a:t>
            </a:r>
            <a:r>
              <a:rPr sz="1950" spc="0" baseline="9237" dirty="0" smtClean="0">
                <a:latin typeface="B Zar"/>
                <a:cs typeface="B Zar"/>
              </a:rPr>
              <a:t>ﻌ</a:t>
            </a:r>
            <a:r>
              <a:rPr sz="1950" spc="-4" baseline="9237" dirty="0" smtClean="0">
                <a:latin typeface="B Zar"/>
                <a:cs typeface="B Zar"/>
              </a:rPr>
              <a:t>ﺘ</a:t>
            </a:r>
            <a:r>
              <a:rPr sz="1950" spc="0" baseline="9237" dirty="0" smtClean="0">
                <a:latin typeface="B Zar"/>
                <a:cs typeface="B Zar"/>
              </a:rPr>
              <a:t>ﺳا</a:t>
            </a:r>
            <a:r>
              <a:rPr sz="1950" spc="39" baseline="9237" dirty="0" smtClean="0">
                <a:latin typeface="B Zar"/>
                <a:cs typeface="B Zar"/>
              </a:rPr>
              <a:t> </a:t>
            </a:r>
            <a:r>
              <a:rPr sz="1950" spc="0" baseline="9237" dirty="0" smtClean="0">
                <a:latin typeface="B Zar"/>
                <a:cs typeface="B Zar"/>
              </a:rPr>
              <a:t>د</a:t>
            </a:r>
            <a:r>
              <a:rPr sz="1950" spc="-4" baseline="9237" dirty="0" smtClean="0">
                <a:latin typeface="B Zar"/>
                <a:cs typeface="B Zar"/>
              </a:rPr>
              <a:t>ر</a:t>
            </a:r>
            <a:r>
              <a:rPr sz="1950" spc="0" baseline="9237" dirty="0" smtClean="0">
                <a:latin typeface="B Zar"/>
                <a:cs typeface="B Zar"/>
              </a:rPr>
              <a:t>ﻮﻣ</a:t>
            </a:r>
            <a:r>
              <a:rPr sz="1950" spc="227" baseline="9237" dirty="0" smtClean="0">
                <a:latin typeface="B Zar"/>
                <a:cs typeface="B Zar"/>
              </a:rPr>
              <a:t> </a:t>
            </a:r>
            <a:r>
              <a:rPr sz="1650" i="1" spc="0" baseline="15811" dirty="0" smtClean="0">
                <a:latin typeface="Times New Roman"/>
                <a:cs typeface="Times New Roman"/>
              </a:rPr>
              <a:t>St</a:t>
            </a:r>
            <a:r>
              <a:rPr sz="1650" i="1" spc="28" baseline="15811" dirty="0" smtClean="0">
                <a:latin typeface="Times New Roman"/>
                <a:cs typeface="Times New Roman"/>
              </a:rPr>
              <a:t> </a:t>
            </a:r>
            <a:r>
              <a:rPr sz="1650" spc="0" baseline="14841" dirty="0" smtClean="0">
                <a:latin typeface="Symbol"/>
                <a:cs typeface="Symbol"/>
              </a:rPr>
              <a:t></a:t>
            </a:r>
            <a:r>
              <a:rPr sz="1650" spc="-68" baseline="15811" dirty="0" smtClean="0">
                <a:latin typeface="Times New Roman"/>
                <a:cs typeface="Times New Roman"/>
              </a:rPr>
              <a:t> </a:t>
            </a:r>
            <a:r>
              <a:rPr sz="1650" spc="4" baseline="15811" dirty="0" smtClean="0">
                <a:latin typeface="Times New Roman"/>
                <a:cs typeface="Times New Roman"/>
              </a:rPr>
              <a:t>3</a:t>
            </a:r>
            <a:r>
              <a:rPr sz="1650" spc="0" baseline="15811" dirty="0" smtClean="0">
                <a:latin typeface="Times New Roman"/>
                <a:cs typeface="Times New Roman"/>
              </a:rPr>
              <a:t>4</a:t>
            </a:r>
            <a:r>
              <a:rPr sz="1650" spc="-78" baseline="15811" dirty="0" smtClean="0">
                <a:latin typeface="Times New Roman"/>
                <a:cs typeface="Times New Roman"/>
              </a:rPr>
              <a:t> </a:t>
            </a:r>
            <a:r>
              <a:rPr sz="1950" spc="0" baseline="9237" dirty="0" smtClean="0">
                <a:latin typeface="B Zar"/>
                <a:cs typeface="B Zar"/>
              </a:rPr>
              <a:t>د</a:t>
            </a:r>
            <a:r>
              <a:rPr sz="1950" spc="-4" baseline="9237" dirty="0" smtClean="0">
                <a:latin typeface="B Zar"/>
                <a:cs typeface="B Zar"/>
              </a:rPr>
              <a:t>ﻻ</a:t>
            </a:r>
            <a:r>
              <a:rPr sz="1950" spc="0" baseline="9237" dirty="0" smtClean="0">
                <a:latin typeface="B Zar"/>
                <a:cs typeface="B Zar"/>
              </a:rPr>
              <a:t>ﻮﻓ</a:t>
            </a:r>
            <a:endParaRPr sz="1300">
              <a:latin typeface="B Zar"/>
              <a:cs typeface="B Zar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76541" y="6231239"/>
            <a:ext cx="354845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sz="1950" spc="0" baseline="10776" dirty="0" smtClean="0">
                <a:latin typeface="B Zar"/>
                <a:cs typeface="B Zar"/>
              </a:rPr>
              <a:t>.</a:t>
            </a:r>
            <a:r>
              <a:rPr sz="1950" spc="17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ﺖﺳا</a:t>
            </a:r>
            <a:endParaRPr sz="1300">
              <a:latin typeface="B Zar"/>
              <a:cs typeface="B Za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64582" y="6231239"/>
            <a:ext cx="189588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sz="1950" spc="0" baseline="10776" dirty="0" smtClean="0">
                <a:latin typeface="B Zar"/>
                <a:cs typeface="B Zar"/>
              </a:rPr>
              <a:t>-3</a:t>
            </a:r>
            <a:endParaRPr sz="1300">
              <a:latin typeface="B Zar"/>
              <a:cs typeface="B Za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65815" y="6493213"/>
            <a:ext cx="4063214" cy="1601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2700" algn="r">
              <a:lnSpc>
                <a:spcPts val="1900"/>
              </a:lnSpc>
              <a:spcBef>
                <a:spcPts val="95"/>
              </a:spcBef>
            </a:pPr>
            <a:r>
              <a:rPr sz="1650" i="1" spc="0" baseline="26352" dirty="0" smtClean="0">
                <a:latin typeface="Times New Roman"/>
                <a:cs typeface="Times New Roman"/>
              </a:rPr>
              <a:t>St</a:t>
            </a:r>
            <a:r>
              <a:rPr sz="1650" i="1" spc="23" baseline="26352" dirty="0" smtClean="0">
                <a:latin typeface="Times New Roman"/>
                <a:cs typeface="Times New Roman"/>
              </a:rPr>
              <a:t> </a:t>
            </a:r>
            <a:r>
              <a:rPr sz="1650" spc="0" baseline="24735" dirty="0" smtClean="0">
                <a:latin typeface="Symbol"/>
                <a:cs typeface="Symbol"/>
              </a:rPr>
              <a:t></a:t>
            </a:r>
            <a:r>
              <a:rPr sz="1650" spc="-73" baseline="26352" dirty="0" smtClean="0">
                <a:latin typeface="Times New Roman"/>
                <a:cs typeface="Times New Roman"/>
              </a:rPr>
              <a:t> </a:t>
            </a:r>
            <a:r>
              <a:rPr sz="1650" spc="4" baseline="26352" dirty="0" smtClean="0">
                <a:latin typeface="Times New Roman"/>
                <a:cs typeface="Times New Roman"/>
              </a:rPr>
              <a:t>3</a:t>
            </a:r>
            <a:r>
              <a:rPr sz="1650" spc="0" baseline="26352" dirty="0" smtClean="0">
                <a:latin typeface="Times New Roman"/>
                <a:cs typeface="Times New Roman"/>
              </a:rPr>
              <a:t>7</a:t>
            </a:r>
            <a:r>
              <a:rPr sz="1650" spc="-78" baseline="26352" dirty="0" smtClean="0">
                <a:latin typeface="Times New Roman"/>
                <a:cs typeface="Times New Roman"/>
              </a:rPr>
              <a:t> </a:t>
            </a:r>
            <a:r>
              <a:rPr sz="1950" spc="0" baseline="15395" dirty="0" smtClean="0">
                <a:latin typeface="B Zar"/>
                <a:cs typeface="B Zar"/>
              </a:rPr>
              <a:t>د</a:t>
            </a:r>
            <a:r>
              <a:rPr sz="1950" spc="-4" baseline="15395" dirty="0" smtClean="0">
                <a:latin typeface="B Zar"/>
                <a:cs typeface="B Zar"/>
              </a:rPr>
              <a:t>ﻻ</a:t>
            </a:r>
            <a:r>
              <a:rPr sz="1950" spc="19" baseline="15395" dirty="0" smtClean="0">
                <a:latin typeface="B Zar"/>
                <a:cs typeface="B Zar"/>
              </a:rPr>
              <a:t>ﻮ</a:t>
            </a:r>
            <a:r>
              <a:rPr sz="1950" spc="-29" baseline="15395" dirty="0" smtClean="0">
                <a:latin typeface="B Zar"/>
                <a:cs typeface="B Zar"/>
              </a:rPr>
              <a:t>ـ</a:t>
            </a:r>
            <a:r>
              <a:rPr sz="1950" spc="0" baseline="15395" dirty="0" smtClean="0">
                <a:latin typeface="B Zar"/>
                <a:cs typeface="B Zar"/>
              </a:rPr>
              <a:t>ﻓ</a:t>
            </a:r>
            <a:r>
              <a:rPr sz="1950" spc="17" baseline="15395" dirty="0" smtClean="0">
                <a:latin typeface="B Zar"/>
                <a:cs typeface="B Zar"/>
              </a:rPr>
              <a:t> </a:t>
            </a:r>
            <a:r>
              <a:rPr sz="1950" spc="0" baseline="15395" dirty="0" smtClean="0">
                <a:latin typeface="B Zar"/>
                <a:cs typeface="B Zar"/>
              </a:rPr>
              <a:t>ل</a:t>
            </a:r>
            <a:r>
              <a:rPr sz="1950" spc="9" baseline="15395" dirty="0" smtClean="0">
                <a:latin typeface="B Zar"/>
                <a:cs typeface="B Zar"/>
              </a:rPr>
              <a:t>ﺎ</a:t>
            </a:r>
            <a:r>
              <a:rPr sz="1950" spc="-29" baseline="15395" dirty="0" smtClean="0">
                <a:latin typeface="B Zar"/>
                <a:cs typeface="B Zar"/>
              </a:rPr>
              <a:t>ـ</a:t>
            </a:r>
            <a:r>
              <a:rPr sz="1950" spc="0" baseline="15395" dirty="0" smtClean="0">
                <a:latin typeface="B Zar"/>
                <a:cs typeface="B Zar"/>
              </a:rPr>
              <a:t>ﺼﺗا</a:t>
            </a:r>
            <a:r>
              <a:rPr sz="1950" spc="25" baseline="15395" dirty="0" smtClean="0">
                <a:latin typeface="B Zar"/>
                <a:cs typeface="B Zar"/>
              </a:rPr>
              <a:t> </a:t>
            </a:r>
            <a:r>
              <a:rPr sz="1950" spc="-4" baseline="15395" dirty="0" smtClean="0">
                <a:latin typeface="B Zar"/>
                <a:cs typeface="B Zar"/>
              </a:rPr>
              <a:t>يا</a:t>
            </a:r>
            <a:r>
              <a:rPr sz="1950" spc="9" baseline="15395" dirty="0" smtClean="0">
                <a:latin typeface="B Zar"/>
                <a:cs typeface="B Zar"/>
              </a:rPr>
              <a:t>ﺮ</a:t>
            </a:r>
            <a:r>
              <a:rPr sz="1950" spc="-29" baseline="15395" dirty="0" smtClean="0">
                <a:latin typeface="B Zar"/>
                <a:cs typeface="B Zar"/>
              </a:rPr>
              <a:t>ـ</a:t>
            </a:r>
            <a:r>
              <a:rPr sz="1950" spc="0" baseline="15395" dirty="0" smtClean="0">
                <a:latin typeface="B Zar"/>
                <a:cs typeface="B Zar"/>
              </a:rPr>
              <a:t>ﺑ</a:t>
            </a:r>
            <a:r>
              <a:rPr sz="1950" spc="25" baseline="15395" dirty="0" smtClean="0">
                <a:latin typeface="B Zar"/>
                <a:cs typeface="B Zar"/>
              </a:rPr>
              <a:t> </a:t>
            </a:r>
            <a:r>
              <a:rPr sz="1950" spc="14" baseline="15395" dirty="0" smtClean="0">
                <a:latin typeface="B Zar"/>
                <a:cs typeface="B Zar"/>
              </a:rPr>
              <a:t>ﻪ</a:t>
            </a:r>
            <a:r>
              <a:rPr sz="1950" spc="-29" baseline="15395" dirty="0" smtClean="0">
                <a:latin typeface="B Zar"/>
                <a:cs typeface="B Zar"/>
              </a:rPr>
              <a:t>ـ</a:t>
            </a:r>
            <a:r>
              <a:rPr sz="1950" spc="0" baseline="15395" dirty="0" smtClean="0">
                <a:latin typeface="B Zar"/>
                <a:cs typeface="B Zar"/>
              </a:rPr>
              <a:t>ﮐ</a:t>
            </a:r>
            <a:r>
              <a:rPr sz="1950" spc="13" baseline="15395" dirty="0" smtClean="0">
                <a:latin typeface="B Zar"/>
                <a:cs typeface="B Zar"/>
              </a:rPr>
              <a:t> </a:t>
            </a:r>
            <a:r>
              <a:rPr sz="1950" spc="19" baseline="15395" dirty="0" smtClean="0">
                <a:latin typeface="B Zar"/>
                <a:cs typeface="B Zar"/>
              </a:rPr>
              <a:t>ﺖ</a:t>
            </a:r>
            <a:r>
              <a:rPr sz="1950" spc="-29" baseline="15395" dirty="0" smtClean="0">
                <a:latin typeface="B Zar"/>
                <a:cs typeface="B Zar"/>
              </a:rPr>
              <a:t>ـ</a:t>
            </a:r>
            <a:r>
              <a:rPr sz="1950" spc="0" baseline="15395" dirty="0" smtClean="0">
                <a:latin typeface="B Zar"/>
                <a:cs typeface="B Zar"/>
              </a:rPr>
              <a:t>ﺳا</a:t>
            </a:r>
            <a:r>
              <a:rPr sz="1950" spc="21" baseline="15395" dirty="0" smtClean="0">
                <a:latin typeface="B Zar"/>
                <a:cs typeface="B Zar"/>
              </a:rPr>
              <a:t> </a:t>
            </a:r>
            <a:r>
              <a:rPr sz="1950" spc="-4" baseline="15395" dirty="0" smtClean="0">
                <a:latin typeface="B Zar"/>
                <a:cs typeface="B Zar"/>
              </a:rPr>
              <a:t>ﭻﯿ</a:t>
            </a:r>
            <a:r>
              <a:rPr sz="1950" spc="0" baseline="15395" dirty="0" smtClean="0">
                <a:latin typeface="B Zar"/>
                <a:cs typeface="B Zar"/>
              </a:rPr>
              <a:t>ﭘ</a:t>
            </a:r>
            <a:r>
              <a:rPr sz="1950" spc="13" baseline="15395" dirty="0" smtClean="0">
                <a:latin typeface="B Zar"/>
                <a:cs typeface="B Zar"/>
              </a:rPr>
              <a:t> </a:t>
            </a:r>
            <a:r>
              <a:rPr sz="1950" spc="-4" baseline="15395" dirty="0" smtClean="0">
                <a:latin typeface="B Zar"/>
                <a:cs typeface="B Zar"/>
              </a:rPr>
              <a:t>ر</a:t>
            </a:r>
            <a:r>
              <a:rPr sz="1950" spc="0" baseline="15395" dirty="0" smtClean="0">
                <a:latin typeface="B Zar"/>
                <a:cs typeface="B Zar"/>
              </a:rPr>
              <a:t>د</a:t>
            </a:r>
            <a:r>
              <a:rPr sz="1950" spc="14" baseline="15395" dirty="0" smtClean="0">
                <a:latin typeface="B Zar"/>
                <a:cs typeface="B Zar"/>
              </a:rPr>
              <a:t> </a:t>
            </a:r>
            <a:r>
              <a:rPr sz="1950" spc="0" baseline="15395" dirty="0" smtClean="0">
                <a:latin typeface="B Zar"/>
                <a:cs typeface="B Zar"/>
              </a:rPr>
              <a:t>نآ</a:t>
            </a:r>
            <a:r>
              <a:rPr sz="1950" spc="5" baseline="15395" dirty="0" smtClean="0">
                <a:latin typeface="B Zar"/>
                <a:cs typeface="B Zar"/>
              </a:rPr>
              <a:t> </a:t>
            </a:r>
            <a:r>
              <a:rPr sz="1950" spc="0" baseline="15395" dirty="0" smtClean="0">
                <a:latin typeface="B Zar"/>
                <a:cs typeface="B Zar"/>
              </a:rPr>
              <a:t>ل</a:t>
            </a:r>
            <a:r>
              <a:rPr sz="1950" spc="-9" baseline="15395" dirty="0" smtClean="0">
                <a:latin typeface="B Zar"/>
                <a:cs typeface="B Zar"/>
              </a:rPr>
              <a:t>ﺎ</a:t>
            </a:r>
            <a:r>
              <a:rPr sz="1950" spc="-14" baseline="15395" dirty="0" smtClean="0">
                <a:latin typeface="B Zar"/>
                <a:cs typeface="B Zar"/>
              </a:rPr>
              <a:t>ﻤ</a:t>
            </a:r>
            <a:r>
              <a:rPr sz="1950" spc="0" baseline="15395" dirty="0" smtClean="0">
                <a:latin typeface="B Zar"/>
                <a:cs typeface="B Zar"/>
              </a:rPr>
              <a:t>ﻌ</a:t>
            </a:r>
            <a:r>
              <a:rPr sz="1950" spc="-4" baseline="15395" dirty="0" smtClean="0">
                <a:latin typeface="B Zar"/>
                <a:cs typeface="B Zar"/>
              </a:rPr>
              <a:t>ﺘ</a:t>
            </a:r>
            <a:r>
              <a:rPr sz="1950" spc="0" baseline="15395" dirty="0" smtClean="0">
                <a:latin typeface="B Zar"/>
                <a:cs typeface="B Zar"/>
              </a:rPr>
              <a:t>ﺳا</a:t>
            </a:r>
            <a:r>
              <a:rPr sz="1950" spc="39" baseline="15395" dirty="0" smtClean="0">
                <a:latin typeface="B Zar"/>
                <a:cs typeface="B Zar"/>
              </a:rPr>
              <a:t> </a:t>
            </a:r>
            <a:r>
              <a:rPr sz="1950" spc="0" baseline="15395" dirty="0" smtClean="0">
                <a:latin typeface="B Zar"/>
                <a:cs typeface="B Zar"/>
              </a:rPr>
              <a:t>د</a:t>
            </a:r>
            <a:r>
              <a:rPr sz="1950" spc="-4" baseline="15395" dirty="0" smtClean="0">
                <a:latin typeface="B Zar"/>
                <a:cs typeface="B Zar"/>
              </a:rPr>
              <a:t>ر</a:t>
            </a:r>
            <a:r>
              <a:rPr sz="1950" spc="0" baseline="15395" dirty="0" smtClean="0">
                <a:latin typeface="B Zar"/>
                <a:cs typeface="B Zar"/>
              </a:rPr>
              <a:t>ﻮﻣ</a:t>
            </a:r>
            <a:r>
              <a:rPr sz="1950" spc="237" baseline="15395" dirty="0" smtClean="0">
                <a:latin typeface="B Zar"/>
                <a:cs typeface="B Zar"/>
              </a:rPr>
              <a:t> </a:t>
            </a:r>
            <a:r>
              <a:rPr sz="1650" i="1" spc="0" baseline="26352" dirty="0" smtClean="0">
                <a:latin typeface="Times New Roman"/>
                <a:cs typeface="Times New Roman"/>
              </a:rPr>
              <a:t>St</a:t>
            </a:r>
            <a:r>
              <a:rPr sz="1650" i="1" spc="23" baseline="26352" dirty="0" smtClean="0">
                <a:latin typeface="Times New Roman"/>
                <a:cs typeface="Times New Roman"/>
              </a:rPr>
              <a:t> </a:t>
            </a:r>
            <a:r>
              <a:rPr sz="1650" spc="0" baseline="24735" dirty="0" smtClean="0">
                <a:latin typeface="Symbol"/>
                <a:cs typeface="Symbol"/>
              </a:rPr>
              <a:t></a:t>
            </a:r>
            <a:r>
              <a:rPr sz="1650" spc="-73" baseline="26352" dirty="0" smtClean="0">
                <a:latin typeface="Times New Roman"/>
                <a:cs typeface="Times New Roman"/>
              </a:rPr>
              <a:t> </a:t>
            </a:r>
            <a:r>
              <a:rPr sz="1650" spc="4" baseline="26352" dirty="0" smtClean="0">
                <a:latin typeface="Times New Roman"/>
                <a:cs typeface="Times New Roman"/>
              </a:rPr>
              <a:t>3</a:t>
            </a:r>
            <a:r>
              <a:rPr sz="1650" spc="0" baseline="26352" dirty="0" smtClean="0">
                <a:latin typeface="Times New Roman"/>
                <a:cs typeface="Times New Roman"/>
              </a:rPr>
              <a:t>8</a:t>
            </a:r>
            <a:r>
              <a:rPr sz="1650" spc="-83" baseline="26352" dirty="0" smtClean="0">
                <a:latin typeface="Times New Roman"/>
                <a:cs typeface="Times New Roman"/>
              </a:rPr>
              <a:t> </a:t>
            </a:r>
            <a:r>
              <a:rPr sz="1950" spc="0" baseline="15395" dirty="0" smtClean="0">
                <a:latin typeface="B Zar"/>
                <a:cs typeface="B Zar"/>
              </a:rPr>
              <a:t>د</a:t>
            </a:r>
            <a:r>
              <a:rPr sz="1950" spc="-4" baseline="15395" dirty="0" smtClean="0">
                <a:latin typeface="B Zar"/>
                <a:cs typeface="B Zar"/>
              </a:rPr>
              <a:t>ﻻ</a:t>
            </a:r>
            <a:r>
              <a:rPr sz="1950" spc="0" baseline="15395" dirty="0" smtClean="0">
                <a:latin typeface="B Zar"/>
                <a:cs typeface="B Zar"/>
              </a:rPr>
              <a:t>ﻮﻓ </a:t>
            </a:r>
            <a:r>
              <a:rPr sz="1950" spc="44" baseline="15395" dirty="0" smtClean="0">
                <a:latin typeface="B Zar"/>
                <a:cs typeface="B Zar"/>
              </a:rPr>
              <a:t> </a:t>
            </a:r>
            <a:r>
              <a:rPr sz="1950" spc="0" baseline="15395" dirty="0" smtClean="0">
                <a:latin typeface="B Zar"/>
                <a:cs typeface="B Zar"/>
              </a:rPr>
              <a:t>-4</a:t>
            </a:r>
            <a:endParaRPr sz="1300">
              <a:latin typeface="B Zar"/>
              <a:cs typeface="B Zar"/>
            </a:endParaRPr>
          </a:p>
          <a:p>
            <a:pPr marL="33751" marR="12700" indent="3122980" algn="r">
              <a:lnSpc>
                <a:spcPct val="141292"/>
              </a:lnSpc>
            </a:pPr>
            <a:r>
              <a:rPr sz="1300" spc="0" dirty="0" smtClean="0">
                <a:latin typeface="B Zar"/>
                <a:cs typeface="B Zar"/>
              </a:rPr>
              <a:t>.</a:t>
            </a:r>
            <a:r>
              <a:rPr sz="1300" spc="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دﻮﺷ</a:t>
            </a:r>
            <a:r>
              <a:rPr sz="1300" spc="31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36" dirty="0" smtClean="0">
                <a:latin typeface="B Zar"/>
                <a:cs typeface="B Zar"/>
              </a:rPr>
              <a:t> </a:t>
            </a:r>
            <a:r>
              <a:rPr sz="1300" spc="-10" dirty="0" smtClean="0">
                <a:latin typeface="B Zar"/>
                <a:cs typeface="B Zar"/>
              </a:rPr>
              <a:t>فﺮ</a:t>
            </a:r>
            <a:r>
              <a:rPr sz="1300" spc="0" dirty="0" smtClean="0">
                <a:latin typeface="B Zar"/>
                <a:cs typeface="B Zar"/>
              </a:rPr>
              <a:t>ﺼﻣ </a:t>
            </a:r>
            <a:r>
              <a:rPr sz="1300" spc="-4" dirty="0" smtClean="0">
                <a:latin typeface="B Zar"/>
                <a:cs typeface="B Zar"/>
              </a:rPr>
              <a:t>يز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ﺳ</a:t>
            </a:r>
            <a:r>
              <a:rPr sz="1300" spc="37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ﯽﺘ</a:t>
            </a:r>
            <a:r>
              <a:rPr sz="1300" spc="0" dirty="0" smtClean="0">
                <a:latin typeface="B Zar"/>
                <a:cs typeface="B Zar"/>
              </a:rPr>
              <a:t>ﺸﮐ</a:t>
            </a:r>
            <a:r>
              <a:rPr sz="1300" spc="67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ﻫر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5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ﺑ </a:t>
            </a:r>
            <a:r>
              <a:rPr sz="1300" spc="47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ً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ﺻﻮﺼ</a:t>
            </a:r>
            <a:r>
              <a:rPr sz="1300" spc="-4" dirty="0" smtClean="0">
                <a:latin typeface="B Zar"/>
                <a:cs typeface="B Zar"/>
              </a:rPr>
              <a:t>ﺨ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46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 بﻮﺧ</a:t>
            </a:r>
            <a:r>
              <a:rPr sz="1300" spc="17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ع</a:t>
            </a:r>
            <a:r>
              <a:rPr sz="1300" spc="0" dirty="0" smtClean="0">
                <a:latin typeface="B Zar"/>
                <a:cs typeface="B Zar"/>
              </a:rPr>
              <a:t>ﻮﻧ</a:t>
            </a:r>
            <a:r>
              <a:rPr sz="1300" spc="63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ﻬ</a:t>
            </a:r>
            <a:r>
              <a:rPr sz="1300" spc="-9" dirty="0" smtClean="0">
                <a:latin typeface="B Zar"/>
                <a:cs typeface="B Zar"/>
              </a:rPr>
              <a:t>ﻗ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و</a:t>
            </a:r>
            <a:r>
              <a:rPr sz="1300" spc="33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208" dirty="0" smtClean="0">
                <a:latin typeface="B Zar"/>
                <a:cs typeface="B Zar"/>
              </a:rPr>
              <a:t> </a:t>
            </a:r>
            <a:r>
              <a:rPr sz="1100" i="1" spc="0" dirty="0" smtClean="0">
                <a:latin typeface="Times New Roman"/>
                <a:cs typeface="Times New Roman"/>
              </a:rPr>
              <a:t>St</a:t>
            </a:r>
            <a:r>
              <a:rPr sz="1100" i="1" spc="23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</a:t>
            </a:r>
            <a:r>
              <a:rPr sz="1100" spc="-38" dirty="0" smtClean="0">
                <a:latin typeface="Times New Roman"/>
                <a:cs typeface="Times New Roman"/>
              </a:rPr>
              <a:t> </a:t>
            </a:r>
            <a:r>
              <a:rPr sz="1100" spc="4" dirty="0" smtClean="0">
                <a:latin typeface="Times New Roman"/>
                <a:cs typeface="Times New Roman"/>
              </a:rPr>
              <a:t>4</a:t>
            </a:r>
            <a:r>
              <a:rPr sz="1100" spc="0" dirty="0" smtClean="0">
                <a:latin typeface="Times New Roman"/>
                <a:cs typeface="Times New Roman"/>
              </a:rPr>
              <a:t>2</a:t>
            </a:r>
            <a:r>
              <a:rPr sz="1100" spc="155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 </a:t>
            </a:r>
            <a:r>
              <a:rPr sz="1300" spc="3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-5</a:t>
            </a:r>
            <a:endParaRPr sz="1300">
              <a:latin typeface="B Zar"/>
              <a:cs typeface="B Zar"/>
            </a:endParaRPr>
          </a:p>
          <a:p>
            <a:pPr marR="56125" algn="r">
              <a:lnSpc>
                <a:spcPts val="2135"/>
              </a:lnSpc>
              <a:spcBef>
                <a:spcPts val="106"/>
              </a:spcBef>
            </a:pPr>
            <a:r>
              <a:rPr sz="1950" spc="0" baseline="13855" dirty="0" smtClean="0">
                <a:latin typeface="B Zar"/>
                <a:cs typeface="B Zar"/>
              </a:rPr>
              <a:t>.</a:t>
            </a:r>
            <a:r>
              <a:rPr sz="1950" spc="2" baseline="13855" dirty="0" smtClean="0">
                <a:latin typeface="B Zar"/>
                <a:cs typeface="B Zar"/>
              </a:rPr>
              <a:t> </a:t>
            </a:r>
            <a:r>
              <a:rPr sz="1950" spc="9" baseline="13855" dirty="0" smtClean="0">
                <a:latin typeface="B Zar"/>
                <a:cs typeface="B Zar"/>
              </a:rPr>
              <a:t>د</a:t>
            </a:r>
            <a:r>
              <a:rPr sz="1950" spc="-4" baseline="13855" dirty="0" smtClean="0">
                <a:latin typeface="B Zar"/>
                <a:cs typeface="B Zar"/>
              </a:rPr>
              <a:t>ر</a:t>
            </a:r>
            <a:r>
              <a:rPr sz="1950" spc="4" baseline="13855" dirty="0" smtClean="0">
                <a:latin typeface="B Zar"/>
                <a:cs typeface="B Zar"/>
              </a:rPr>
              <a:t>ا</a:t>
            </a:r>
            <a:r>
              <a:rPr sz="1950" spc="0" baseline="13855" dirty="0" smtClean="0">
                <a:latin typeface="B Zar"/>
                <a:cs typeface="B Zar"/>
              </a:rPr>
              <a:t>د</a:t>
            </a:r>
            <a:r>
              <a:rPr sz="1950" spc="11" baseline="13855" dirty="0" smtClean="0">
                <a:latin typeface="B Zar"/>
                <a:cs typeface="B Zar"/>
              </a:rPr>
              <a:t> </a:t>
            </a:r>
            <a:r>
              <a:rPr sz="1950" spc="0" baseline="13855" dirty="0" smtClean="0">
                <a:latin typeface="B Zar"/>
                <a:cs typeface="B Zar"/>
              </a:rPr>
              <a:t>فﺮﺼﻣ</a:t>
            </a:r>
            <a:endParaRPr sz="1300">
              <a:latin typeface="B Zar"/>
              <a:cs typeface="B Zar"/>
            </a:endParaRPr>
          </a:p>
          <a:p>
            <a:pPr marR="12700" algn="r">
              <a:lnSpc>
                <a:spcPct val="138793"/>
              </a:lnSpc>
            </a:pPr>
            <a:r>
              <a:rPr sz="1300" spc="4" dirty="0" smtClean="0">
                <a:latin typeface="B Zar"/>
                <a:cs typeface="B Zar"/>
              </a:rPr>
              <a:t>ﻦ</a:t>
            </a:r>
            <a:r>
              <a:rPr sz="1300" spc="-4" dirty="0" smtClean="0">
                <a:latin typeface="B Zar"/>
                <a:cs typeface="B Zar"/>
              </a:rPr>
              <a:t>ﺘ</a:t>
            </a:r>
            <a:r>
              <a:rPr sz="1300" spc="-9" dirty="0" smtClean="0">
                <a:latin typeface="B Zar"/>
                <a:cs typeface="B Zar"/>
              </a:rPr>
              <a:t>ﺧ</a:t>
            </a:r>
            <a:r>
              <a:rPr sz="1300" spc="0" dirty="0" smtClean="0">
                <a:latin typeface="B Zar"/>
                <a:cs typeface="B Zar"/>
              </a:rPr>
              <a:t>ﺎﺳ</a:t>
            </a:r>
            <a:r>
              <a:rPr sz="1300" spc="30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ﻢ</a:t>
            </a:r>
            <a:r>
              <a:rPr sz="1300" spc="0" dirty="0" smtClean="0">
                <a:latin typeface="B Zar"/>
                <a:cs typeface="B Zar"/>
              </a:rPr>
              <a:t>ﻫ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 </a:t>
            </a:r>
            <a:r>
              <a:rPr sz="1300" spc="4" dirty="0" smtClean="0">
                <a:latin typeface="B Zar"/>
                <a:cs typeface="B Zar"/>
              </a:rPr>
              <a:t>ﯽ</a:t>
            </a:r>
            <a:r>
              <a:rPr sz="1300" spc="9" dirty="0" smtClean="0">
                <a:latin typeface="B Zar"/>
                <a:cs typeface="B Zar"/>
              </a:rPr>
              <a:t>ﻧ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ﻤ</a:t>
            </a:r>
            <a:r>
              <a:rPr sz="1300" spc="9" dirty="0" smtClean="0">
                <a:latin typeface="B Zar"/>
                <a:cs typeface="B Zar"/>
              </a:rPr>
              <a:t>ﺘ</a:t>
            </a:r>
            <a:r>
              <a:rPr sz="1300" spc="-9" dirty="0" smtClean="0">
                <a:latin typeface="B Zar"/>
                <a:cs typeface="B Zar"/>
              </a:rPr>
              <a:t>ﺧ</a:t>
            </a:r>
            <a:r>
              <a:rPr sz="1300" spc="0" dirty="0" smtClean="0">
                <a:latin typeface="B Zar"/>
                <a:cs typeface="B Zar"/>
              </a:rPr>
              <a:t>ﺎﺳ</a:t>
            </a:r>
            <a:r>
              <a:rPr sz="1300" spc="41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4" dirty="0" smtClean="0">
                <a:latin typeface="B Zar"/>
                <a:cs typeface="B Zar"/>
              </a:rPr>
              <a:t>ﻫر</a:t>
            </a:r>
            <a:r>
              <a:rPr sz="1300" spc="0" dirty="0" smtClean="0">
                <a:latin typeface="B Zar"/>
                <a:cs typeface="B Zar"/>
              </a:rPr>
              <a:t>ﺎﮐ</a:t>
            </a:r>
            <a:r>
              <a:rPr sz="1300" spc="35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4" dirty="0" smtClean="0">
                <a:latin typeface="B Zar"/>
                <a:cs typeface="B Zar"/>
              </a:rPr>
              <a:t> ﻢ</a:t>
            </a:r>
            <a:r>
              <a:rPr sz="1300" spc="0" dirty="0" smtClean="0">
                <a:latin typeface="B Zar"/>
                <a:cs typeface="B Zar"/>
              </a:rPr>
              <a:t>ﻫ</a:t>
            </a:r>
            <a:r>
              <a:rPr sz="1300" spc="11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10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ء</a:t>
            </a:r>
            <a:r>
              <a:rPr sz="1300" spc="14" dirty="0" smtClean="0">
                <a:latin typeface="B Zar"/>
                <a:cs typeface="B Zar"/>
              </a:rPr>
              <a:t>ﻼ</a:t>
            </a:r>
            <a:r>
              <a:rPr sz="1300" spc="-4" dirty="0" smtClean="0">
                <a:latin typeface="B Zar"/>
                <a:cs typeface="B Zar"/>
              </a:rPr>
              <a:t>ﻋ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ع</a:t>
            </a:r>
            <a:r>
              <a:rPr sz="1300" spc="0" dirty="0" smtClean="0">
                <a:latin typeface="B Zar"/>
                <a:cs typeface="B Zar"/>
              </a:rPr>
              <a:t>ﻮﻧ</a:t>
            </a:r>
            <a:r>
              <a:rPr sz="1300" spc="8" dirty="0" smtClean="0">
                <a:latin typeface="B Zar"/>
                <a:cs typeface="B Zar"/>
              </a:rPr>
              <a:t> </a:t>
            </a:r>
            <a:r>
              <a:rPr sz="1300" spc="9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   </a:t>
            </a:r>
            <a:r>
              <a:rPr sz="1100" i="1" spc="0" dirty="0" smtClean="0">
                <a:latin typeface="Times New Roman"/>
                <a:cs typeface="Times New Roman"/>
              </a:rPr>
              <a:t>St</a:t>
            </a:r>
            <a:r>
              <a:rPr sz="1100" i="1" spc="23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</a:t>
            </a:r>
            <a:r>
              <a:rPr sz="1100" spc="-38" dirty="0" smtClean="0">
                <a:latin typeface="Times New Roman"/>
                <a:cs typeface="Times New Roman"/>
              </a:rPr>
              <a:t> </a:t>
            </a:r>
            <a:r>
              <a:rPr sz="1100" spc="4" dirty="0" smtClean="0">
                <a:latin typeface="Times New Roman"/>
                <a:cs typeface="Times New Roman"/>
              </a:rPr>
              <a:t>4</a:t>
            </a:r>
            <a:r>
              <a:rPr sz="1100" spc="0" dirty="0" smtClean="0">
                <a:latin typeface="Times New Roman"/>
                <a:cs typeface="Times New Roman"/>
              </a:rPr>
              <a:t>4</a:t>
            </a:r>
            <a:r>
              <a:rPr sz="1100" spc="-129" dirty="0" smtClean="0">
                <a:latin typeface="Times New Roman"/>
                <a:cs typeface="Times New Roman"/>
              </a:rPr>
              <a:t> </a:t>
            </a:r>
            <a:r>
              <a:rPr sz="1300" spc="9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 </a:t>
            </a:r>
            <a:r>
              <a:rPr sz="1300" spc="44" dirty="0" smtClean="0">
                <a:latin typeface="B Zar"/>
                <a:cs typeface="B Zar"/>
              </a:rPr>
              <a:t> </a:t>
            </a:r>
            <a:r>
              <a:rPr sz="1300" spc="-10" dirty="0" smtClean="0">
                <a:latin typeface="B Zar"/>
                <a:cs typeface="B Zar"/>
              </a:rPr>
              <a:t>-</a:t>
            </a:r>
            <a:r>
              <a:rPr sz="1300" spc="0" dirty="0" smtClean="0">
                <a:latin typeface="B Zar"/>
                <a:cs typeface="B Zar"/>
              </a:rPr>
              <a:t>6</a:t>
            </a:r>
            <a:endParaRPr sz="1300">
              <a:latin typeface="B Zar"/>
              <a:cs typeface="B Zar"/>
            </a:endParaRPr>
          </a:p>
          <a:p>
            <a:pPr marR="13866" algn="r">
              <a:lnSpc>
                <a:spcPts val="1905"/>
              </a:lnSpc>
              <a:spcBef>
                <a:spcPts val="125"/>
              </a:spcBef>
            </a:pPr>
            <a:r>
              <a:rPr sz="1950" spc="-4" baseline="7697" dirty="0" smtClean="0">
                <a:latin typeface="B Zar"/>
                <a:cs typeface="B Zar"/>
              </a:rPr>
              <a:t>.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-4" baseline="7697" dirty="0" smtClean="0">
                <a:latin typeface="B Zar"/>
                <a:cs typeface="B Zar"/>
              </a:rPr>
              <a:t>را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44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فﺮ</a:t>
            </a:r>
            <a:r>
              <a:rPr sz="1950" spc="0" baseline="7697" dirty="0" smtClean="0">
                <a:latin typeface="B Zar"/>
                <a:cs typeface="B Zar"/>
              </a:rPr>
              <a:t>ﺼﻣ </a:t>
            </a:r>
            <a:r>
              <a:rPr sz="1950" spc="3" baseline="7697" dirty="0" smtClean="0">
                <a:latin typeface="B Zar"/>
                <a:cs typeface="B Zar"/>
              </a:rPr>
              <a:t> </a:t>
            </a:r>
            <a:r>
              <a:rPr sz="1650" i="1" spc="0" baseline="13176" dirty="0" smtClean="0">
                <a:latin typeface="Times New Roman"/>
                <a:cs typeface="Times New Roman"/>
              </a:rPr>
              <a:t>St</a:t>
            </a:r>
            <a:r>
              <a:rPr sz="1650" i="1" spc="23" baseline="13176" dirty="0" smtClean="0">
                <a:latin typeface="Times New Roman"/>
                <a:cs typeface="Times New Roman"/>
              </a:rPr>
              <a:t> </a:t>
            </a:r>
            <a:r>
              <a:rPr sz="1650" spc="0" baseline="12367" dirty="0" smtClean="0">
                <a:latin typeface="Symbol"/>
                <a:cs typeface="Symbol"/>
              </a:rPr>
              <a:t></a:t>
            </a:r>
            <a:r>
              <a:rPr sz="1650" spc="-73" baseline="13176" dirty="0" smtClean="0">
                <a:latin typeface="Times New Roman"/>
                <a:cs typeface="Times New Roman"/>
              </a:rPr>
              <a:t> </a:t>
            </a:r>
            <a:r>
              <a:rPr sz="1650" spc="4" baseline="13176" dirty="0" smtClean="0">
                <a:latin typeface="Times New Roman"/>
                <a:cs typeface="Times New Roman"/>
              </a:rPr>
              <a:t>5</a:t>
            </a:r>
            <a:r>
              <a:rPr sz="1650" spc="0" baseline="13176" dirty="0" smtClean="0">
                <a:latin typeface="Times New Roman"/>
                <a:cs typeface="Times New Roman"/>
              </a:rPr>
              <a:t>2</a:t>
            </a:r>
            <a:r>
              <a:rPr sz="1650" spc="-48" baseline="13176" dirty="0" smtClean="0">
                <a:latin typeface="Times New Roman"/>
                <a:cs typeface="Times New Roman"/>
              </a:rPr>
              <a:t> </a:t>
            </a:r>
            <a:r>
              <a:rPr sz="1650" spc="0" baseline="12367" dirty="0" smtClean="0">
                <a:latin typeface="Symbol"/>
                <a:cs typeface="Symbol"/>
              </a:rPr>
              <a:t></a:t>
            </a:r>
            <a:r>
              <a:rPr sz="1650" spc="-73" baseline="13176" dirty="0" smtClean="0">
                <a:latin typeface="Times New Roman"/>
                <a:cs typeface="Times New Roman"/>
              </a:rPr>
              <a:t> </a:t>
            </a:r>
            <a:r>
              <a:rPr sz="1650" spc="0" baseline="13176" dirty="0" smtClean="0">
                <a:latin typeface="Times New Roman"/>
                <a:cs typeface="Times New Roman"/>
              </a:rPr>
              <a:t>3</a:t>
            </a:r>
            <a:r>
              <a:rPr sz="1650" spc="-169" baseline="13176" dirty="0" smtClean="0">
                <a:latin typeface="Times New Roman"/>
                <a:cs typeface="Times New Roman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ي</a:t>
            </a:r>
            <a:r>
              <a:rPr sz="1950" spc="-9" baseline="7697" dirty="0" smtClean="0">
                <a:latin typeface="B Zar"/>
                <a:cs typeface="B Zar"/>
              </a:rPr>
              <a:t>ﺎ</a:t>
            </a:r>
            <a:r>
              <a:rPr sz="1950" spc="-4" baseline="7697" dirty="0" smtClean="0">
                <a:latin typeface="B Zar"/>
                <a:cs typeface="B Zar"/>
              </a:rPr>
              <a:t>ﻫ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-4" baseline="7697" dirty="0" smtClean="0">
                <a:latin typeface="B Zar"/>
                <a:cs typeface="B Zar"/>
              </a:rPr>
              <a:t>ﻻ</a:t>
            </a:r>
            <a:r>
              <a:rPr sz="1950" spc="0" baseline="7697" dirty="0" smtClean="0">
                <a:latin typeface="B Zar"/>
                <a:cs typeface="B Zar"/>
              </a:rPr>
              <a:t>ﻮﻓ</a:t>
            </a:r>
            <a:r>
              <a:rPr sz="1950" spc="50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ل</a:t>
            </a:r>
            <a:r>
              <a:rPr sz="1950" spc="-9" baseline="7697" dirty="0" smtClean="0">
                <a:latin typeface="B Zar"/>
                <a:cs typeface="B Zar"/>
              </a:rPr>
              <a:t>ﺎ</a:t>
            </a:r>
            <a:r>
              <a:rPr sz="1950" spc="0" baseline="7697" dirty="0" smtClean="0">
                <a:latin typeface="B Zar"/>
                <a:cs typeface="B Zar"/>
              </a:rPr>
              <a:t>ﺼﺗا</a:t>
            </a:r>
            <a:r>
              <a:rPr sz="1950" spc="42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يا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0" baseline="7697" dirty="0" smtClean="0">
                <a:latin typeface="B Zar"/>
                <a:cs typeface="B Zar"/>
              </a:rPr>
              <a:t>ﺑ</a:t>
            </a:r>
            <a:r>
              <a:rPr sz="1950" spc="32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چ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0" baseline="7697" dirty="0" smtClean="0">
                <a:latin typeface="B Zar"/>
                <a:cs typeface="B Zar"/>
              </a:rPr>
              <a:t>ﭘ</a:t>
            </a:r>
            <a:r>
              <a:rPr sz="1950" spc="30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ﺦﯿ</a:t>
            </a:r>
            <a:r>
              <a:rPr sz="1950" spc="0" baseline="7697" dirty="0" smtClean="0">
                <a:latin typeface="B Zar"/>
                <a:cs typeface="B Zar"/>
              </a:rPr>
              <a:t>ﻣ</a:t>
            </a:r>
            <a:endParaRPr sz="1300">
              <a:latin typeface="B Zar"/>
              <a:cs typeface="B Za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01900" y="9179073"/>
            <a:ext cx="2806700" cy="279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3000" spc="0" baseline="4413" dirty="0" smtClean="0">
                <a:solidFill>
                  <a:srgbClr val="0000FF"/>
                </a:solidFill>
                <a:latin typeface="Courier New"/>
                <a:cs typeface="Courier New"/>
                <a:hlinkClick r:id="rId2"/>
              </a:rPr>
              <a:t>www.KormitPars.com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836237" y="1451157"/>
            <a:ext cx="409425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3337018" y="7532246"/>
            <a:ext cx="198187" cy="0"/>
          </a:xfrm>
          <a:custGeom>
            <a:avLst/>
            <a:gdLst/>
            <a:ahLst/>
            <a:cxnLst/>
            <a:rect l="l" t="t" r="r" b="b"/>
            <a:pathLst>
              <a:path w="198187">
                <a:moveTo>
                  <a:pt x="0" y="0"/>
                </a:moveTo>
                <a:lnTo>
                  <a:pt x="198187" y="0"/>
                </a:lnTo>
              </a:path>
            </a:pathLst>
          </a:custGeom>
          <a:ln w="596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501900" y="743987"/>
            <a:ext cx="2806700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3000" spc="0" baseline="4413" dirty="0" smtClean="0">
                <a:solidFill>
                  <a:srgbClr val="0000FF"/>
                </a:solidFill>
                <a:latin typeface="Courier New"/>
                <a:cs typeface="Courier New"/>
                <a:hlinkClick r:id="rId2"/>
              </a:rPr>
              <a:t>www.KormitPars.com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22195" y="1424920"/>
            <a:ext cx="4181471" cy="1989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5"/>
              </a:lnSpc>
              <a:tabLst>
                <a:tab pos="4140200" algn="l"/>
              </a:tabLst>
            </a:pPr>
            <a:r>
              <a:rPr sz="1650" u="sng" baseline="13176" dirty="0" smtClean="0">
                <a:latin typeface="Times New Roman"/>
                <a:cs typeface="Times New Roman"/>
              </a:rPr>
              <a:t>  </a:t>
            </a:r>
            <a:r>
              <a:rPr sz="1650" u="sng" spc="-19" baseline="13176" dirty="0" smtClean="0">
                <a:latin typeface="Times New Roman"/>
                <a:cs typeface="Times New Roman"/>
              </a:rPr>
              <a:t> </a:t>
            </a:r>
            <a:r>
              <a:rPr sz="1650" u="sng" spc="0" baseline="13176" dirty="0" smtClean="0">
                <a:latin typeface="Times New Roman"/>
                <a:cs typeface="Times New Roman"/>
              </a:rPr>
              <a:t>۵                                                                 </a:t>
            </a:r>
            <a:r>
              <a:rPr sz="1650" u="sng" spc="100" baseline="13176" dirty="0" smtClean="0">
                <a:latin typeface="Times New Roman"/>
                <a:cs typeface="Times New Roman"/>
              </a:rPr>
              <a:t> </a:t>
            </a:r>
            <a:r>
              <a:rPr sz="1650" u="sng" spc="9" baseline="9097" dirty="0" smtClean="0">
                <a:latin typeface="B Zar"/>
                <a:cs typeface="B Zar"/>
              </a:rPr>
              <a:t>ر</a:t>
            </a:r>
            <a:r>
              <a:rPr sz="1650" u="sng" spc="0" baseline="9097" dirty="0" smtClean="0">
                <a:latin typeface="B Zar"/>
                <a:cs typeface="B Zar"/>
              </a:rPr>
              <a:t>ﺎ</a:t>
            </a:r>
            <a:r>
              <a:rPr sz="1650" u="sng" spc="-9" baseline="9097" dirty="0" smtClean="0">
                <a:latin typeface="B Zar"/>
                <a:cs typeface="B Zar"/>
              </a:rPr>
              <a:t>ﺸ</a:t>
            </a:r>
            <a:r>
              <a:rPr sz="1650" u="sng" spc="0" baseline="9097" dirty="0" smtClean="0">
                <a:latin typeface="B Zar"/>
                <a:cs typeface="B Zar"/>
              </a:rPr>
              <a:t>ﻓ</a:t>
            </a:r>
            <a:r>
              <a:rPr sz="1650" u="sng" spc="14" baseline="9097" dirty="0" smtClean="0">
                <a:latin typeface="B Zar"/>
                <a:cs typeface="B Zar"/>
              </a:rPr>
              <a:t> </a:t>
            </a:r>
            <a:r>
              <a:rPr sz="1650" u="sng" spc="0" baseline="9097" dirty="0" smtClean="0">
                <a:latin typeface="B Zar"/>
                <a:cs typeface="B Zar"/>
              </a:rPr>
              <a:t>رد</a:t>
            </a:r>
            <a:r>
              <a:rPr sz="1650" u="sng" spc="-4" baseline="9097" dirty="0" smtClean="0">
                <a:latin typeface="B Zar"/>
                <a:cs typeface="B Zar"/>
              </a:rPr>
              <a:t> </a:t>
            </a:r>
            <a:r>
              <a:rPr sz="1650" u="sng" spc="4" baseline="9097" dirty="0" smtClean="0">
                <a:latin typeface="B Zar"/>
                <a:cs typeface="B Zar"/>
              </a:rPr>
              <a:t>ء</a:t>
            </a:r>
            <a:r>
              <a:rPr sz="1650" u="sng" spc="-4" baseline="9097" dirty="0" smtClean="0">
                <a:latin typeface="B Zar"/>
                <a:cs typeface="B Zar"/>
              </a:rPr>
              <a:t>ﻼ</a:t>
            </a:r>
            <a:r>
              <a:rPr sz="1650" u="sng" spc="9" baseline="9097" dirty="0" smtClean="0">
                <a:latin typeface="B Zar"/>
                <a:cs typeface="B Zar"/>
              </a:rPr>
              <a:t>ﻋ</a:t>
            </a:r>
            <a:r>
              <a:rPr sz="1650" u="sng" spc="0" baseline="9097" dirty="0" smtClean="0">
                <a:latin typeface="B Zar"/>
                <a:cs typeface="B Zar"/>
              </a:rPr>
              <a:t>ا</a:t>
            </a:r>
            <a:r>
              <a:rPr sz="1650" u="sng" spc="-4" baseline="9097" dirty="0" smtClean="0">
                <a:latin typeface="B Zar"/>
                <a:cs typeface="B Zar"/>
              </a:rPr>
              <a:t> </a:t>
            </a:r>
            <a:r>
              <a:rPr sz="1650" u="sng" spc="0" baseline="9097" dirty="0" smtClean="0">
                <a:latin typeface="B Zar"/>
                <a:cs typeface="B Zar"/>
              </a:rPr>
              <a:t>دﻻ</a:t>
            </a:r>
            <a:r>
              <a:rPr sz="1650" u="sng" spc="-4" baseline="9097" dirty="0" smtClean="0">
                <a:latin typeface="B Zar"/>
                <a:cs typeface="B Zar"/>
              </a:rPr>
              <a:t>ﻮ</a:t>
            </a:r>
            <a:r>
              <a:rPr sz="1650" u="sng" spc="0" baseline="9097" dirty="0" smtClean="0">
                <a:latin typeface="B Zar"/>
                <a:cs typeface="B Zar"/>
              </a:rPr>
              <a:t>ﻓ </a:t>
            </a:r>
            <a:r>
              <a:rPr sz="1650" u="sng" spc="14" baseline="9097" dirty="0" smtClean="0">
                <a:latin typeface="B Zar"/>
                <a:cs typeface="B Zar"/>
              </a:rPr>
              <a:t> </a:t>
            </a:r>
            <a:r>
              <a:rPr sz="1650" u="sng" spc="-4" baseline="9097" dirty="0" smtClean="0">
                <a:latin typeface="B Zar"/>
                <a:cs typeface="B Zar"/>
              </a:rPr>
              <a:t>ﻪ</a:t>
            </a:r>
            <a:r>
              <a:rPr sz="1650" u="sng" spc="14" baseline="9097" dirty="0" smtClean="0">
                <a:latin typeface="B Zar"/>
                <a:cs typeface="B Zar"/>
              </a:rPr>
              <a:t>ﺒ</a:t>
            </a:r>
            <a:r>
              <a:rPr sz="1650" u="sng" spc="-4" baseline="9097" dirty="0" smtClean="0">
                <a:latin typeface="B Zar"/>
                <a:cs typeface="B Zar"/>
              </a:rPr>
              <a:t>ﺳ</a:t>
            </a:r>
            <a:r>
              <a:rPr sz="1650" u="sng" spc="0" baseline="9097" dirty="0" smtClean="0">
                <a:latin typeface="B Zar"/>
                <a:cs typeface="B Zar"/>
              </a:rPr>
              <a:t>ﺎﺤﻣ</a:t>
            </a:r>
            <a:r>
              <a:rPr sz="1650" u="sng" spc="-4" baseline="9097" dirty="0" smtClean="0">
                <a:latin typeface="B Zar"/>
                <a:cs typeface="B Zar"/>
              </a:rPr>
              <a:t> </a:t>
            </a:r>
            <a:r>
              <a:rPr sz="1650" u="sng" spc="9" baseline="9097" dirty="0" smtClean="0">
                <a:latin typeface="B Zar"/>
                <a:cs typeface="B Zar"/>
              </a:rPr>
              <a:t>ر</a:t>
            </a:r>
            <a:r>
              <a:rPr sz="1650" u="sng" spc="0" baseline="9097" dirty="0" smtClean="0">
                <a:latin typeface="B Zar"/>
                <a:cs typeface="B Zar"/>
              </a:rPr>
              <a:t>د</a:t>
            </a:r>
            <a:r>
              <a:rPr sz="1650" u="sng" spc="-4" baseline="9097" dirty="0" smtClean="0">
                <a:latin typeface="B Zar"/>
                <a:cs typeface="B Zar"/>
              </a:rPr>
              <a:t> </a:t>
            </a:r>
            <a:r>
              <a:rPr sz="1650" u="sng" spc="9" baseline="9097" dirty="0" smtClean="0">
                <a:latin typeface="B Zar"/>
                <a:cs typeface="B Zar"/>
              </a:rPr>
              <a:t>ﯽ</a:t>
            </a:r>
            <a:r>
              <a:rPr sz="1650" u="sng" spc="0" baseline="9097" dirty="0" smtClean="0">
                <a:latin typeface="B Zar"/>
                <a:cs typeface="B Zar"/>
              </a:rPr>
              <a:t>ﺜﺤﺑ 	</a:t>
            </a:r>
            <a:endParaRPr sz="1100">
              <a:latin typeface="B Zar"/>
              <a:cs typeface="B Zar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40829" y="1922737"/>
            <a:ext cx="4115823" cy="4889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00"/>
              </a:lnSpc>
              <a:spcBef>
                <a:spcPts val="95"/>
              </a:spcBef>
            </a:pPr>
            <a:r>
              <a:rPr sz="1950" spc="-4" baseline="15395" dirty="0" smtClean="0">
                <a:latin typeface="B Zar"/>
                <a:cs typeface="B Zar"/>
              </a:rPr>
              <a:t>يا</a:t>
            </a:r>
            <a:r>
              <a:rPr sz="1950" spc="9" baseline="15395" dirty="0" smtClean="0">
                <a:latin typeface="B Zar"/>
                <a:cs typeface="B Zar"/>
              </a:rPr>
              <a:t>ﺮ</a:t>
            </a:r>
            <a:r>
              <a:rPr sz="1950" spc="-29" baseline="15395" dirty="0" smtClean="0">
                <a:latin typeface="B Zar"/>
                <a:cs typeface="B Zar"/>
              </a:rPr>
              <a:t>ـ</a:t>
            </a:r>
            <a:r>
              <a:rPr sz="1950" spc="0" baseline="15395" dirty="0" smtClean="0">
                <a:latin typeface="B Zar"/>
                <a:cs typeface="B Zar"/>
              </a:rPr>
              <a:t>ﺑ</a:t>
            </a:r>
            <a:r>
              <a:rPr sz="1950" spc="15" baseline="15395" dirty="0" smtClean="0">
                <a:latin typeface="B Zar"/>
                <a:cs typeface="B Zar"/>
              </a:rPr>
              <a:t> </a:t>
            </a:r>
            <a:r>
              <a:rPr sz="1950" spc="14" baseline="15395" dirty="0" smtClean="0">
                <a:latin typeface="B Zar"/>
                <a:cs typeface="B Zar"/>
              </a:rPr>
              <a:t>ﻪ</a:t>
            </a:r>
            <a:r>
              <a:rPr sz="1950" spc="-29" baseline="15395" dirty="0" smtClean="0">
                <a:latin typeface="B Zar"/>
                <a:cs typeface="B Zar"/>
              </a:rPr>
              <a:t>ـ</a:t>
            </a:r>
            <a:r>
              <a:rPr sz="1950" spc="0" baseline="15395" dirty="0" smtClean="0">
                <a:latin typeface="B Zar"/>
                <a:cs typeface="B Zar"/>
              </a:rPr>
              <a:t>ﮐ</a:t>
            </a:r>
            <a:r>
              <a:rPr sz="1950" spc="8" baseline="15395" dirty="0" smtClean="0">
                <a:latin typeface="B Zar"/>
                <a:cs typeface="B Zar"/>
              </a:rPr>
              <a:t> </a:t>
            </a:r>
            <a:r>
              <a:rPr sz="1950" spc="19" baseline="15395" dirty="0" smtClean="0">
                <a:latin typeface="B Zar"/>
                <a:cs typeface="B Zar"/>
              </a:rPr>
              <a:t>ﺖ</a:t>
            </a:r>
            <a:r>
              <a:rPr sz="1950" spc="-29" baseline="15395" dirty="0" smtClean="0">
                <a:latin typeface="B Zar"/>
                <a:cs typeface="B Zar"/>
              </a:rPr>
              <a:t>ـ</a:t>
            </a:r>
            <a:r>
              <a:rPr sz="1950" spc="0" baseline="15395" dirty="0" smtClean="0">
                <a:latin typeface="B Zar"/>
                <a:cs typeface="B Zar"/>
              </a:rPr>
              <a:t>ﺳا</a:t>
            </a:r>
            <a:r>
              <a:rPr sz="1950" spc="11" baseline="15395" dirty="0" smtClean="0">
                <a:latin typeface="B Zar"/>
                <a:cs typeface="B Zar"/>
              </a:rPr>
              <a:t> </a:t>
            </a:r>
            <a:r>
              <a:rPr sz="1950" spc="0" baseline="15395" dirty="0" smtClean="0">
                <a:latin typeface="B Zar"/>
                <a:cs typeface="B Zar"/>
              </a:rPr>
              <a:t>د</a:t>
            </a:r>
            <a:r>
              <a:rPr sz="1950" spc="-9" baseline="15395" dirty="0" smtClean="0">
                <a:latin typeface="B Zar"/>
                <a:cs typeface="B Zar"/>
              </a:rPr>
              <a:t>ﺎ</a:t>
            </a:r>
            <a:r>
              <a:rPr sz="1950" spc="-4" baseline="15395" dirty="0" smtClean="0">
                <a:latin typeface="B Zar"/>
                <a:cs typeface="B Zar"/>
              </a:rPr>
              <a:t>ﯾ</a:t>
            </a:r>
            <a:r>
              <a:rPr sz="1950" spc="0" baseline="15395" dirty="0" smtClean="0">
                <a:latin typeface="B Zar"/>
                <a:cs typeface="B Zar"/>
              </a:rPr>
              <a:t>ز</a:t>
            </a:r>
            <a:r>
              <a:rPr sz="1950" spc="5" baseline="15395" dirty="0" smtClean="0">
                <a:latin typeface="B Zar"/>
                <a:cs typeface="B Zar"/>
              </a:rPr>
              <a:t> </a:t>
            </a:r>
            <a:r>
              <a:rPr sz="1950" spc="0" baseline="15395" dirty="0" smtClean="0">
                <a:latin typeface="B Zar"/>
                <a:cs typeface="B Zar"/>
              </a:rPr>
              <a:t>ﺖ</a:t>
            </a:r>
            <a:r>
              <a:rPr sz="1950" spc="-9" baseline="15395" dirty="0" smtClean="0">
                <a:latin typeface="B Zar"/>
                <a:cs typeface="B Zar"/>
              </a:rPr>
              <a:t>ﻣوﺎ</a:t>
            </a:r>
            <a:r>
              <a:rPr sz="1950" spc="-4" baseline="15395" dirty="0" smtClean="0">
                <a:latin typeface="B Zar"/>
                <a:cs typeface="B Zar"/>
              </a:rPr>
              <a:t>ﻘ</a:t>
            </a:r>
            <a:r>
              <a:rPr sz="1950" spc="0" baseline="15395" dirty="0" smtClean="0">
                <a:latin typeface="B Zar"/>
                <a:cs typeface="B Zar"/>
              </a:rPr>
              <a:t>ﻣ</a:t>
            </a:r>
            <a:r>
              <a:rPr sz="1950" spc="15" baseline="15395" dirty="0" smtClean="0">
                <a:latin typeface="B Zar"/>
                <a:cs typeface="B Zar"/>
              </a:rPr>
              <a:t> </a:t>
            </a:r>
            <a:r>
              <a:rPr sz="1950" spc="-9" baseline="15395" dirty="0" smtClean="0">
                <a:latin typeface="B Zar"/>
                <a:cs typeface="B Zar"/>
              </a:rPr>
              <a:t>ﺎ</a:t>
            </a:r>
            <a:r>
              <a:rPr sz="1950" spc="0" baseline="15395" dirty="0" smtClean="0">
                <a:latin typeface="B Zar"/>
                <a:cs typeface="B Zar"/>
              </a:rPr>
              <a:t>ﺑ </a:t>
            </a:r>
            <a:r>
              <a:rPr sz="1950" spc="-4" baseline="15395" dirty="0" smtClean="0">
                <a:latin typeface="B Zar"/>
                <a:cs typeface="B Zar"/>
              </a:rPr>
              <a:t>ء</a:t>
            </a:r>
            <a:r>
              <a:rPr sz="1950" spc="0" baseline="15395" dirty="0" smtClean="0">
                <a:latin typeface="B Zar"/>
                <a:cs typeface="B Zar"/>
              </a:rPr>
              <a:t>ﻼ</a:t>
            </a:r>
            <a:r>
              <a:rPr sz="1950" spc="-4" baseline="15395" dirty="0" smtClean="0">
                <a:latin typeface="B Zar"/>
                <a:cs typeface="B Zar"/>
              </a:rPr>
              <a:t>ﻋ</a:t>
            </a:r>
            <a:r>
              <a:rPr sz="1950" spc="0" baseline="15395" dirty="0" smtClean="0">
                <a:latin typeface="B Zar"/>
                <a:cs typeface="B Zar"/>
              </a:rPr>
              <a:t>ا</a:t>
            </a:r>
            <a:r>
              <a:rPr sz="1950" spc="9" baseline="15395" dirty="0" smtClean="0">
                <a:latin typeface="B Zar"/>
                <a:cs typeface="B Zar"/>
              </a:rPr>
              <a:t> </a:t>
            </a:r>
            <a:r>
              <a:rPr sz="1950" spc="-4" baseline="15395" dirty="0" smtClean="0">
                <a:latin typeface="B Zar"/>
                <a:cs typeface="B Zar"/>
              </a:rPr>
              <a:t>ر</a:t>
            </a:r>
            <a:r>
              <a:rPr sz="1950" spc="-9" baseline="15395" dirty="0" smtClean="0">
                <a:latin typeface="B Zar"/>
                <a:cs typeface="B Zar"/>
              </a:rPr>
              <a:t>ﺎ</a:t>
            </a:r>
            <a:r>
              <a:rPr sz="1950" spc="-4" baseline="15395" dirty="0" smtClean="0">
                <a:latin typeface="B Zar"/>
                <a:cs typeface="B Zar"/>
              </a:rPr>
              <a:t>ﯿ</a:t>
            </a:r>
            <a:r>
              <a:rPr sz="1950" spc="0" baseline="15395" dirty="0" smtClean="0">
                <a:latin typeface="B Zar"/>
                <a:cs typeface="B Zar"/>
              </a:rPr>
              <a:t>ﺴﺑ</a:t>
            </a:r>
            <a:r>
              <a:rPr sz="1950" spc="8" baseline="15395" dirty="0" smtClean="0">
                <a:latin typeface="B Zar"/>
                <a:cs typeface="B Zar"/>
              </a:rPr>
              <a:t> </a:t>
            </a:r>
            <a:r>
              <a:rPr sz="1950" spc="0" baseline="15395" dirty="0" smtClean="0">
                <a:latin typeface="B Zar"/>
                <a:cs typeface="B Zar"/>
              </a:rPr>
              <a:t>د</a:t>
            </a:r>
            <a:r>
              <a:rPr sz="1950" spc="-4" baseline="15395" dirty="0" smtClean="0">
                <a:latin typeface="B Zar"/>
                <a:cs typeface="B Zar"/>
              </a:rPr>
              <a:t>ﻻ</a:t>
            </a:r>
            <a:r>
              <a:rPr sz="1950" spc="0" baseline="15395" dirty="0" smtClean="0">
                <a:latin typeface="B Zar"/>
                <a:cs typeface="B Zar"/>
              </a:rPr>
              <a:t>ﻮﻓ </a:t>
            </a:r>
            <a:r>
              <a:rPr sz="1950" spc="74" baseline="15395" dirty="0" smtClean="0">
                <a:latin typeface="B Zar"/>
                <a:cs typeface="B Zar"/>
              </a:rPr>
              <a:t> </a:t>
            </a:r>
            <a:r>
              <a:rPr sz="1650" i="1" spc="0" baseline="26352" dirty="0" smtClean="0">
                <a:latin typeface="Times New Roman"/>
                <a:cs typeface="Times New Roman"/>
              </a:rPr>
              <a:t>St</a:t>
            </a:r>
            <a:r>
              <a:rPr sz="1650" i="1" spc="28" baseline="26352" dirty="0" smtClean="0">
                <a:latin typeface="Times New Roman"/>
                <a:cs typeface="Times New Roman"/>
              </a:rPr>
              <a:t> </a:t>
            </a:r>
            <a:r>
              <a:rPr sz="1650" spc="0" baseline="24735" dirty="0" smtClean="0">
                <a:latin typeface="Symbol"/>
                <a:cs typeface="Symbol"/>
              </a:rPr>
              <a:t></a:t>
            </a:r>
            <a:r>
              <a:rPr sz="1650" spc="-68" baseline="26352" dirty="0" smtClean="0">
                <a:latin typeface="Times New Roman"/>
                <a:cs typeface="Times New Roman"/>
              </a:rPr>
              <a:t> </a:t>
            </a:r>
            <a:r>
              <a:rPr sz="1650" spc="4" baseline="26352" dirty="0" smtClean="0">
                <a:latin typeface="Times New Roman"/>
                <a:cs typeface="Times New Roman"/>
              </a:rPr>
              <a:t>5</a:t>
            </a:r>
            <a:r>
              <a:rPr sz="1650" spc="0" baseline="26352" dirty="0" smtClean="0">
                <a:latin typeface="Times New Roman"/>
                <a:cs typeface="Times New Roman"/>
              </a:rPr>
              <a:t>2</a:t>
            </a:r>
            <a:r>
              <a:rPr sz="1650" spc="-43" baseline="26352" dirty="0" smtClean="0">
                <a:latin typeface="Times New Roman"/>
                <a:cs typeface="Times New Roman"/>
              </a:rPr>
              <a:t> </a:t>
            </a:r>
            <a:r>
              <a:rPr sz="1650" spc="0" baseline="24735" dirty="0" smtClean="0">
                <a:latin typeface="Symbol"/>
                <a:cs typeface="Symbol"/>
              </a:rPr>
              <a:t></a:t>
            </a:r>
            <a:r>
              <a:rPr sz="1650" spc="-68" baseline="26352" dirty="0" smtClean="0">
                <a:latin typeface="Times New Roman"/>
                <a:cs typeface="Times New Roman"/>
              </a:rPr>
              <a:t> </a:t>
            </a:r>
            <a:r>
              <a:rPr sz="1650" spc="0" baseline="26352" dirty="0" smtClean="0">
                <a:latin typeface="Times New Roman"/>
                <a:cs typeface="Times New Roman"/>
              </a:rPr>
              <a:t>3</a:t>
            </a:r>
            <a:r>
              <a:rPr sz="1650" spc="80" baseline="26352" dirty="0" smtClean="0">
                <a:latin typeface="Times New Roman"/>
                <a:cs typeface="Times New Roman"/>
              </a:rPr>
              <a:t> </a:t>
            </a:r>
            <a:r>
              <a:rPr sz="1950" spc="-9" baseline="15395" dirty="0" smtClean="0">
                <a:latin typeface="B Zar"/>
                <a:cs typeface="B Zar"/>
              </a:rPr>
              <a:t>ﺎ</a:t>
            </a:r>
            <a:r>
              <a:rPr sz="1950" spc="0" baseline="15395" dirty="0" smtClean="0">
                <a:latin typeface="B Zar"/>
                <a:cs typeface="B Zar"/>
              </a:rPr>
              <a:t>ﯾ</a:t>
            </a:r>
            <a:r>
              <a:rPr sz="1950" spc="184" baseline="15395" dirty="0" smtClean="0">
                <a:latin typeface="B Zar"/>
                <a:cs typeface="B Zar"/>
              </a:rPr>
              <a:t> </a:t>
            </a:r>
            <a:r>
              <a:rPr sz="1650" i="1" spc="0" baseline="26352" dirty="0" smtClean="0">
                <a:latin typeface="Times New Roman"/>
                <a:cs typeface="Times New Roman"/>
              </a:rPr>
              <a:t>St</a:t>
            </a:r>
            <a:r>
              <a:rPr sz="1650" i="1" spc="28" baseline="26352" dirty="0" smtClean="0">
                <a:latin typeface="Times New Roman"/>
                <a:cs typeface="Times New Roman"/>
              </a:rPr>
              <a:t> </a:t>
            </a:r>
            <a:r>
              <a:rPr sz="1650" spc="0" baseline="24735" dirty="0" smtClean="0">
                <a:latin typeface="Symbol"/>
                <a:cs typeface="Symbol"/>
              </a:rPr>
              <a:t></a:t>
            </a:r>
            <a:r>
              <a:rPr sz="1650" spc="-68" baseline="26352" dirty="0" smtClean="0">
                <a:latin typeface="Times New Roman"/>
                <a:cs typeface="Times New Roman"/>
              </a:rPr>
              <a:t> </a:t>
            </a:r>
            <a:r>
              <a:rPr sz="1650" spc="4" baseline="26352" dirty="0" smtClean="0">
                <a:latin typeface="Times New Roman"/>
                <a:cs typeface="Times New Roman"/>
              </a:rPr>
              <a:t>5</a:t>
            </a:r>
            <a:r>
              <a:rPr sz="1650" spc="0" baseline="26352" dirty="0" smtClean="0">
                <a:latin typeface="Times New Roman"/>
                <a:cs typeface="Times New Roman"/>
              </a:rPr>
              <a:t>2</a:t>
            </a:r>
            <a:r>
              <a:rPr sz="1650" spc="-78" baseline="26352" dirty="0" smtClean="0">
                <a:latin typeface="Times New Roman"/>
                <a:cs typeface="Times New Roman"/>
              </a:rPr>
              <a:t> </a:t>
            </a:r>
            <a:r>
              <a:rPr sz="1950" spc="0" baseline="15395" dirty="0" smtClean="0">
                <a:latin typeface="B Zar"/>
                <a:cs typeface="B Zar"/>
              </a:rPr>
              <a:t>د</a:t>
            </a:r>
            <a:r>
              <a:rPr sz="1950" spc="-4" baseline="15395" dirty="0" smtClean="0">
                <a:latin typeface="B Zar"/>
                <a:cs typeface="B Zar"/>
              </a:rPr>
              <a:t>ﻻ</a:t>
            </a:r>
            <a:r>
              <a:rPr sz="1950" spc="0" baseline="15395" dirty="0" smtClean="0">
                <a:latin typeface="B Zar"/>
                <a:cs typeface="B Zar"/>
              </a:rPr>
              <a:t>ﻮﻓ  -7</a:t>
            </a:r>
            <a:endParaRPr sz="1300">
              <a:latin typeface="B Zar"/>
              <a:cs typeface="B Zar"/>
            </a:endParaRPr>
          </a:p>
          <a:p>
            <a:pPr marL="1039743" marR="3956">
              <a:lnSpc>
                <a:spcPts val="1920"/>
              </a:lnSpc>
              <a:spcBef>
                <a:spcPts val="25"/>
              </a:spcBef>
            </a:pPr>
            <a:r>
              <a:rPr sz="1950" spc="0" baseline="7697" dirty="0" smtClean="0">
                <a:latin typeface="B Zar"/>
                <a:cs typeface="B Zar"/>
              </a:rPr>
              <a:t>.</a:t>
            </a:r>
            <a:r>
              <a:rPr sz="1950" spc="17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-4" baseline="7697" dirty="0" smtClean="0">
                <a:latin typeface="B Zar"/>
                <a:cs typeface="B Zar"/>
              </a:rPr>
              <a:t>را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56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ه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-9" baseline="7697" dirty="0" smtClean="0">
                <a:latin typeface="B Zar"/>
                <a:cs typeface="B Zar"/>
              </a:rPr>
              <a:t>ﺎ</a:t>
            </a:r>
            <a:r>
              <a:rPr sz="1950" spc="-4" baseline="7697" dirty="0" smtClean="0">
                <a:latin typeface="B Zar"/>
                <a:cs typeface="B Zar"/>
              </a:rPr>
              <a:t>ﻔﺘ</a:t>
            </a:r>
            <a:r>
              <a:rPr sz="1950" spc="0" baseline="7697" dirty="0" smtClean="0">
                <a:latin typeface="B Zar"/>
                <a:cs typeface="B Zar"/>
              </a:rPr>
              <a:t>ﺳا</a:t>
            </a:r>
            <a:r>
              <a:rPr sz="1950" spc="36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-4" baseline="7697" dirty="0" smtClean="0">
                <a:latin typeface="B Zar"/>
                <a:cs typeface="B Zar"/>
              </a:rPr>
              <a:t>ر</a:t>
            </a:r>
            <a:r>
              <a:rPr sz="1950" spc="0" baseline="7697" dirty="0" smtClean="0">
                <a:latin typeface="B Zar"/>
                <a:cs typeface="B Zar"/>
              </a:rPr>
              <a:t>ﻮﻣ</a:t>
            </a:r>
            <a:r>
              <a:rPr sz="1950" spc="23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گر</a:t>
            </a:r>
            <a:r>
              <a:rPr sz="1950" spc="-9" baseline="7697" dirty="0" smtClean="0">
                <a:latin typeface="B Zar"/>
                <a:cs typeface="B Zar"/>
              </a:rPr>
              <a:t>ﺰ</a:t>
            </a:r>
            <a:r>
              <a:rPr sz="1950" spc="0" baseline="7697" dirty="0" smtClean="0">
                <a:latin typeface="B Zar"/>
                <a:cs typeface="B Zar"/>
              </a:rPr>
              <a:t>ﺑ</a:t>
            </a:r>
            <a:r>
              <a:rPr sz="1950" spc="49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ي</a:t>
            </a:r>
            <a:r>
              <a:rPr sz="1950" spc="-9" baseline="7697" dirty="0" smtClean="0">
                <a:latin typeface="B Zar"/>
                <a:cs typeface="B Zar"/>
              </a:rPr>
              <a:t>ﺎ</a:t>
            </a:r>
            <a:r>
              <a:rPr sz="1950" spc="0" baseline="7697" dirty="0" smtClean="0">
                <a:latin typeface="B Zar"/>
                <a:cs typeface="B Zar"/>
              </a:rPr>
              <a:t>ﻫ</a:t>
            </a:r>
            <a:r>
              <a:rPr sz="1950" spc="36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ﻪ</a:t>
            </a:r>
            <a:r>
              <a:rPr sz="1950" spc="0" baseline="7697" dirty="0" smtClean="0">
                <a:latin typeface="B Zar"/>
                <a:cs typeface="B Zar"/>
              </a:rPr>
              <a:t>ﻧ</a:t>
            </a:r>
            <a:r>
              <a:rPr sz="1950" spc="-9" baseline="7697" dirty="0" smtClean="0">
                <a:latin typeface="B Zar"/>
                <a:cs typeface="B Zar"/>
              </a:rPr>
              <a:t>ﺎ</a:t>
            </a:r>
            <a:r>
              <a:rPr sz="1950" spc="-4" baseline="7697" dirty="0" smtClean="0">
                <a:latin typeface="B Zar"/>
                <a:cs typeface="B Zar"/>
              </a:rPr>
              <a:t>ﻫ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34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ﺎ</a:t>
            </a:r>
            <a:r>
              <a:rPr sz="1950" spc="0" baseline="7697" dirty="0" smtClean="0">
                <a:latin typeface="B Zar"/>
                <a:cs typeface="B Zar"/>
              </a:rPr>
              <a:t>ﺑ</a:t>
            </a:r>
            <a:r>
              <a:rPr sz="1950" spc="44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ﺎ</a:t>
            </a:r>
            <a:r>
              <a:rPr sz="1950" spc="-4" baseline="7697" dirty="0" smtClean="0">
                <a:latin typeface="B Zar"/>
                <a:cs typeface="B Zar"/>
              </a:rPr>
              <a:t>ﻬﻠ</a:t>
            </a:r>
            <a:r>
              <a:rPr sz="1950" spc="0" baseline="7697" dirty="0" smtClean="0">
                <a:latin typeface="B Zar"/>
                <a:cs typeface="B Zar"/>
              </a:rPr>
              <a:t>ﭘ</a:t>
            </a:r>
            <a:r>
              <a:rPr sz="1950" spc="28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و</a:t>
            </a:r>
            <a:r>
              <a:rPr sz="1950" spc="19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ﻢ</a:t>
            </a:r>
            <a:r>
              <a:rPr sz="1950" spc="-4" baseline="7697" dirty="0" smtClean="0">
                <a:latin typeface="B Zar"/>
                <a:cs typeface="B Zar"/>
              </a:rPr>
              <a:t>ﻬ</a:t>
            </a:r>
            <a:r>
              <a:rPr sz="1950" spc="0" baseline="7697" dirty="0" smtClean="0">
                <a:latin typeface="B Zar"/>
                <a:cs typeface="B Zar"/>
              </a:rPr>
              <a:t>ﻣ</a:t>
            </a:r>
            <a:r>
              <a:rPr sz="1950" spc="54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ي</a:t>
            </a:r>
            <a:r>
              <a:rPr sz="1950" spc="0" baseline="7697" dirty="0" smtClean="0">
                <a:latin typeface="B Zar"/>
                <a:cs typeface="B Zar"/>
              </a:rPr>
              <a:t>ﺎ</a:t>
            </a:r>
            <a:r>
              <a:rPr sz="1950" spc="4" baseline="7697" dirty="0" smtClean="0">
                <a:latin typeface="B Zar"/>
                <a:cs typeface="B Zar"/>
              </a:rPr>
              <a:t>ﻬ</a:t>
            </a:r>
            <a:r>
              <a:rPr sz="1950" spc="0" baseline="7697" dirty="0" smtClean="0">
                <a:latin typeface="B Zar"/>
                <a:cs typeface="B Zar"/>
              </a:rPr>
              <a:t>ﻧ</a:t>
            </a:r>
            <a:r>
              <a:rPr sz="1950" spc="4" baseline="7697" dirty="0" smtClean="0">
                <a:latin typeface="B Zar"/>
                <a:cs typeface="B Zar"/>
              </a:rPr>
              <a:t>ﺎ</a:t>
            </a:r>
            <a:r>
              <a:rPr sz="1950" spc="-15" baseline="7697" dirty="0" smtClean="0">
                <a:latin typeface="B Zar"/>
                <a:cs typeface="B Zar"/>
              </a:rPr>
              <a:t>ﻤ</a:t>
            </a:r>
            <a:r>
              <a:rPr sz="1950" spc="-4" baseline="7697" dirty="0" smtClean="0">
                <a:latin typeface="B Zar"/>
                <a:cs typeface="B Zar"/>
              </a:rPr>
              <a:t>ﺘ</a:t>
            </a:r>
            <a:r>
              <a:rPr sz="1950" spc="-10" baseline="7697" dirty="0" smtClean="0">
                <a:latin typeface="B Zar"/>
                <a:cs typeface="B Zar"/>
              </a:rPr>
              <a:t>ﺧﺎ</a:t>
            </a:r>
            <a:r>
              <a:rPr sz="1950" spc="0" baseline="7697" dirty="0" smtClean="0">
                <a:latin typeface="B Zar"/>
                <a:cs typeface="B Zar"/>
              </a:rPr>
              <a:t>ﺳ</a:t>
            </a:r>
            <a:endParaRPr sz="1300">
              <a:latin typeface="B Zar"/>
              <a:cs typeface="B Zar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05593" y="2480521"/>
            <a:ext cx="1431697" cy="2090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45"/>
              </a:lnSpc>
              <a:spcBef>
                <a:spcPts val="82"/>
              </a:spcBef>
            </a:pPr>
            <a:r>
              <a:rPr sz="1650" i="1" spc="0" baseline="15811" dirty="0" smtClean="0">
                <a:latin typeface="Times New Roman"/>
                <a:cs typeface="Times New Roman"/>
              </a:rPr>
              <a:t>St</a:t>
            </a:r>
            <a:r>
              <a:rPr sz="1650" i="1" spc="28" baseline="15811" dirty="0" smtClean="0">
                <a:latin typeface="Times New Roman"/>
                <a:cs typeface="Times New Roman"/>
              </a:rPr>
              <a:t> </a:t>
            </a:r>
            <a:r>
              <a:rPr sz="1650" spc="0" baseline="14841" dirty="0" smtClean="0">
                <a:latin typeface="Symbol"/>
                <a:cs typeface="Symbol"/>
              </a:rPr>
              <a:t></a:t>
            </a:r>
            <a:r>
              <a:rPr sz="1650" spc="-68" baseline="15811" dirty="0" smtClean="0">
                <a:latin typeface="Times New Roman"/>
                <a:cs typeface="Times New Roman"/>
              </a:rPr>
              <a:t> </a:t>
            </a:r>
            <a:r>
              <a:rPr sz="1650" spc="4" baseline="15811" dirty="0" smtClean="0">
                <a:latin typeface="Times New Roman"/>
                <a:cs typeface="Times New Roman"/>
              </a:rPr>
              <a:t>5</a:t>
            </a:r>
            <a:r>
              <a:rPr sz="1650" spc="0" baseline="15811" dirty="0" smtClean="0">
                <a:latin typeface="Times New Roman"/>
                <a:cs typeface="Times New Roman"/>
              </a:rPr>
              <a:t>2</a:t>
            </a:r>
            <a:r>
              <a:rPr sz="1650" spc="-83" baseline="15811" dirty="0" smtClean="0">
                <a:latin typeface="Times New Roman"/>
                <a:cs typeface="Times New Roman"/>
              </a:rPr>
              <a:t> </a:t>
            </a:r>
            <a:r>
              <a:rPr sz="1950" spc="0" baseline="9237" dirty="0" smtClean="0">
                <a:latin typeface="B Zar"/>
                <a:cs typeface="B Zar"/>
              </a:rPr>
              <a:t>و</a:t>
            </a:r>
            <a:r>
              <a:rPr sz="1950" spc="-64" baseline="9237" dirty="0" smtClean="0">
                <a:latin typeface="B Zar"/>
                <a:cs typeface="B Zar"/>
              </a:rPr>
              <a:t> </a:t>
            </a:r>
            <a:r>
              <a:rPr sz="1650" i="1" spc="0" baseline="15811" dirty="0" smtClean="0">
                <a:latin typeface="Times New Roman"/>
                <a:cs typeface="Times New Roman"/>
              </a:rPr>
              <a:t>St</a:t>
            </a:r>
            <a:r>
              <a:rPr sz="1650" i="1" spc="28" baseline="15811" dirty="0" smtClean="0">
                <a:latin typeface="Times New Roman"/>
                <a:cs typeface="Times New Roman"/>
              </a:rPr>
              <a:t> </a:t>
            </a:r>
            <a:r>
              <a:rPr sz="1650" spc="0" baseline="14841" dirty="0" smtClean="0">
                <a:latin typeface="Symbol"/>
                <a:cs typeface="Symbol"/>
              </a:rPr>
              <a:t></a:t>
            </a:r>
            <a:r>
              <a:rPr sz="1650" spc="-68" baseline="15811" dirty="0" smtClean="0">
                <a:latin typeface="Times New Roman"/>
                <a:cs typeface="Times New Roman"/>
              </a:rPr>
              <a:t> </a:t>
            </a:r>
            <a:r>
              <a:rPr sz="1650" spc="4" baseline="15811" dirty="0" smtClean="0">
                <a:latin typeface="Times New Roman"/>
                <a:cs typeface="Times New Roman"/>
              </a:rPr>
              <a:t>3</a:t>
            </a:r>
            <a:r>
              <a:rPr sz="1650" spc="0" baseline="15811" dirty="0" smtClean="0">
                <a:latin typeface="Times New Roman"/>
                <a:cs typeface="Times New Roman"/>
              </a:rPr>
              <a:t>7</a:t>
            </a:r>
            <a:r>
              <a:rPr sz="1650" spc="-83" baseline="15811" dirty="0" smtClean="0">
                <a:latin typeface="Times New Roman"/>
                <a:cs typeface="Times New Roman"/>
              </a:rPr>
              <a:t> </a:t>
            </a:r>
            <a:r>
              <a:rPr sz="1950" spc="0" baseline="9237" dirty="0" smtClean="0">
                <a:latin typeface="B Zar"/>
                <a:cs typeface="B Zar"/>
              </a:rPr>
              <a:t>،</a:t>
            </a:r>
            <a:r>
              <a:rPr sz="1950" spc="-66" baseline="9237" dirty="0" smtClean="0">
                <a:latin typeface="B Zar"/>
                <a:cs typeface="B Zar"/>
              </a:rPr>
              <a:t> </a:t>
            </a:r>
            <a:r>
              <a:rPr sz="1650" i="1" spc="0" baseline="15811" dirty="0" smtClean="0">
                <a:latin typeface="Times New Roman"/>
                <a:cs typeface="Times New Roman"/>
              </a:rPr>
              <a:t>St</a:t>
            </a:r>
            <a:r>
              <a:rPr sz="1650" i="1" spc="23" baseline="15811" dirty="0" smtClean="0">
                <a:latin typeface="Times New Roman"/>
                <a:cs typeface="Times New Roman"/>
              </a:rPr>
              <a:t> </a:t>
            </a:r>
            <a:r>
              <a:rPr sz="1650" spc="0" baseline="14841" dirty="0" smtClean="0">
                <a:latin typeface="Symbol"/>
                <a:cs typeface="Symbol"/>
              </a:rPr>
              <a:t></a:t>
            </a:r>
            <a:r>
              <a:rPr sz="1650" spc="-73" baseline="15811" dirty="0" smtClean="0">
                <a:latin typeface="Times New Roman"/>
                <a:cs typeface="Times New Roman"/>
              </a:rPr>
              <a:t> </a:t>
            </a:r>
            <a:r>
              <a:rPr sz="1650" spc="4" baseline="15811" dirty="0" smtClean="0">
                <a:latin typeface="Times New Roman"/>
                <a:cs typeface="Times New Roman"/>
              </a:rPr>
              <a:t>3</a:t>
            </a:r>
            <a:r>
              <a:rPr sz="1650" spc="0" baseline="15811" dirty="0" smtClean="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40829" y="2496555"/>
            <a:ext cx="2155912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sz="1950" spc="-4" baseline="10776" dirty="0" smtClean="0">
                <a:latin typeface="B Zar"/>
                <a:cs typeface="B Zar"/>
              </a:rPr>
              <a:t>ﯽ</a:t>
            </a:r>
            <a:r>
              <a:rPr sz="1950" spc="0" baseline="10776" dirty="0" smtClean="0">
                <a:latin typeface="B Zar"/>
                <a:cs typeface="B Zar"/>
              </a:rPr>
              <a:t>ﻧ</a:t>
            </a:r>
            <a:r>
              <a:rPr sz="1950" spc="-9" baseline="10776" dirty="0" smtClean="0">
                <a:latin typeface="B Zar"/>
                <a:cs typeface="B Zar"/>
              </a:rPr>
              <a:t>ﺎ</a:t>
            </a:r>
            <a:r>
              <a:rPr sz="1950" spc="-14" baseline="10776" dirty="0" smtClean="0">
                <a:latin typeface="B Zar"/>
                <a:cs typeface="B Zar"/>
              </a:rPr>
              <a:t>ﻤ</a:t>
            </a:r>
            <a:r>
              <a:rPr sz="1950" spc="-4" baseline="10776" dirty="0" smtClean="0">
                <a:latin typeface="B Zar"/>
                <a:cs typeface="B Zar"/>
              </a:rPr>
              <a:t>ﺘ</a:t>
            </a:r>
            <a:r>
              <a:rPr sz="1950" spc="-9" baseline="10776" dirty="0" smtClean="0">
                <a:latin typeface="B Zar"/>
                <a:cs typeface="B Zar"/>
              </a:rPr>
              <a:t>ﺧ</a:t>
            </a:r>
            <a:r>
              <a:rPr sz="1950" spc="9" baseline="10776" dirty="0" smtClean="0">
                <a:latin typeface="B Zar"/>
                <a:cs typeface="B Zar"/>
              </a:rPr>
              <a:t>ﺎ</a:t>
            </a:r>
            <a:r>
              <a:rPr sz="1950" spc="-29" baseline="10776" dirty="0" smtClean="0">
                <a:latin typeface="B Zar"/>
                <a:cs typeface="B Zar"/>
              </a:rPr>
              <a:t>ـ</a:t>
            </a:r>
            <a:r>
              <a:rPr sz="1950" spc="0" baseline="10776" dirty="0" smtClean="0">
                <a:latin typeface="B Zar"/>
                <a:cs typeface="B Zar"/>
              </a:rPr>
              <a:t>ﺳ</a:t>
            </a:r>
            <a:r>
              <a:rPr sz="1950" spc="44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ي</a:t>
            </a:r>
            <a:r>
              <a:rPr sz="1950" spc="9" baseline="10776" dirty="0" smtClean="0">
                <a:latin typeface="B Zar"/>
                <a:cs typeface="B Zar"/>
              </a:rPr>
              <a:t>ﺎ</a:t>
            </a:r>
            <a:r>
              <a:rPr sz="1950" spc="-29" baseline="10776" dirty="0" smtClean="0">
                <a:latin typeface="B Zar"/>
                <a:cs typeface="B Zar"/>
              </a:rPr>
              <a:t>ـ</a:t>
            </a:r>
            <a:r>
              <a:rPr sz="1950" spc="-4" baseline="10776" dirty="0" smtClean="0">
                <a:latin typeface="B Zar"/>
                <a:cs typeface="B Zar"/>
              </a:rPr>
              <a:t>ﻫر</a:t>
            </a:r>
            <a:r>
              <a:rPr sz="1950" spc="-9" baseline="10776" dirty="0" smtClean="0">
                <a:latin typeface="B Zar"/>
                <a:cs typeface="B Zar"/>
              </a:rPr>
              <a:t>ﺎ</a:t>
            </a:r>
            <a:r>
              <a:rPr sz="1950" spc="0" baseline="10776" dirty="0" smtClean="0">
                <a:latin typeface="B Zar"/>
                <a:cs typeface="B Zar"/>
              </a:rPr>
              <a:t>ﮐ</a:t>
            </a:r>
            <a:r>
              <a:rPr sz="1950" spc="33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ر</a:t>
            </a:r>
            <a:r>
              <a:rPr sz="1950" spc="0" baseline="10776" dirty="0" smtClean="0">
                <a:latin typeface="B Zar"/>
                <a:cs typeface="B Zar"/>
              </a:rPr>
              <a:t>د</a:t>
            </a:r>
            <a:r>
              <a:rPr sz="1950" spc="24" baseline="10776" dirty="0" smtClean="0">
                <a:latin typeface="B Zar"/>
                <a:cs typeface="B Zar"/>
              </a:rPr>
              <a:t> </a:t>
            </a:r>
            <a:r>
              <a:rPr sz="1950" spc="9" baseline="10776" dirty="0" smtClean="0">
                <a:latin typeface="B Zar"/>
                <a:cs typeface="B Zar"/>
              </a:rPr>
              <a:t>ﺮ</a:t>
            </a:r>
            <a:r>
              <a:rPr sz="1950" spc="-29" baseline="10776" dirty="0" smtClean="0">
                <a:latin typeface="B Zar"/>
                <a:cs typeface="B Zar"/>
              </a:rPr>
              <a:t>ـ</a:t>
            </a:r>
            <a:r>
              <a:rPr sz="1950" spc="-9" baseline="10776" dirty="0" smtClean="0">
                <a:latin typeface="B Zar"/>
                <a:cs typeface="B Zar"/>
              </a:rPr>
              <a:t>ﮕ</a:t>
            </a:r>
            <a:r>
              <a:rPr sz="1950" spc="-4" baseline="10776" dirty="0" smtClean="0">
                <a:latin typeface="B Zar"/>
                <a:cs typeface="B Zar"/>
              </a:rPr>
              <a:t>ﯾ</a:t>
            </a:r>
            <a:r>
              <a:rPr sz="1950" spc="0" baseline="10776" dirty="0" smtClean="0">
                <a:latin typeface="B Zar"/>
                <a:cs typeface="B Zar"/>
              </a:rPr>
              <a:t>د</a:t>
            </a:r>
            <a:r>
              <a:rPr sz="1950" spc="37" baseline="10776" dirty="0" smtClean="0">
                <a:latin typeface="B Zar"/>
                <a:cs typeface="B Zar"/>
              </a:rPr>
              <a:t> </a:t>
            </a:r>
            <a:r>
              <a:rPr sz="1950" spc="4" baseline="10776" dirty="0" smtClean="0">
                <a:latin typeface="B Zar"/>
                <a:cs typeface="B Zar"/>
              </a:rPr>
              <a:t>ع</a:t>
            </a:r>
            <a:r>
              <a:rPr sz="1950" spc="-4" baseline="10776" dirty="0" smtClean="0">
                <a:latin typeface="B Zar"/>
                <a:cs typeface="B Zar"/>
              </a:rPr>
              <a:t>ا</a:t>
            </a:r>
            <a:r>
              <a:rPr sz="1950" spc="19" baseline="10776" dirty="0" smtClean="0">
                <a:latin typeface="B Zar"/>
                <a:cs typeface="B Zar"/>
              </a:rPr>
              <a:t>ﻮ</a:t>
            </a:r>
            <a:r>
              <a:rPr sz="1950" spc="-29" baseline="10776" dirty="0" smtClean="0">
                <a:latin typeface="B Zar"/>
                <a:cs typeface="B Zar"/>
              </a:rPr>
              <a:t>ـ</a:t>
            </a:r>
            <a:r>
              <a:rPr sz="1950" spc="0" baseline="10776" dirty="0" smtClean="0">
                <a:latin typeface="B Zar"/>
                <a:cs typeface="B Zar"/>
              </a:rPr>
              <a:t>ﻧا</a:t>
            </a:r>
            <a:r>
              <a:rPr sz="1950" spc="30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ز</a:t>
            </a:r>
            <a:r>
              <a:rPr sz="1950" spc="0" baseline="10776" dirty="0" smtClean="0">
                <a:latin typeface="B Zar"/>
                <a:cs typeface="B Zar"/>
              </a:rPr>
              <a:t>ا</a:t>
            </a:r>
            <a:r>
              <a:rPr sz="1950" spc="16" baseline="10776" dirty="0" smtClean="0">
                <a:latin typeface="B Zar"/>
                <a:cs typeface="B Zar"/>
              </a:rPr>
              <a:t> </a:t>
            </a:r>
            <a:r>
              <a:rPr sz="1950" spc="-10" baseline="10776" dirty="0" smtClean="0">
                <a:latin typeface="B Zar"/>
                <a:cs typeface="B Zar"/>
              </a:rPr>
              <a:t>ﺶ</a:t>
            </a:r>
            <a:r>
              <a:rPr sz="1950" spc="-4" baseline="10776" dirty="0" smtClean="0">
                <a:latin typeface="B Zar"/>
                <a:cs typeface="B Zar"/>
              </a:rPr>
              <a:t>ﯿ</a:t>
            </a:r>
            <a:r>
              <a:rPr sz="1950" spc="0" baseline="10776" dirty="0" smtClean="0">
                <a:latin typeface="B Zar"/>
                <a:cs typeface="B Zar"/>
              </a:rPr>
              <a:t>ﺑ</a:t>
            </a:r>
            <a:endParaRPr sz="1300">
              <a:latin typeface="B Zar"/>
              <a:cs typeface="B Zar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42096" y="2496555"/>
            <a:ext cx="511431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sz="1950" spc="-4" baseline="10776" dirty="0" smtClean="0">
                <a:latin typeface="B Zar"/>
                <a:cs typeface="B Zar"/>
              </a:rPr>
              <a:t>ي</a:t>
            </a:r>
            <a:r>
              <a:rPr sz="1950" spc="-10" baseline="10776" dirty="0" smtClean="0">
                <a:latin typeface="B Zar"/>
                <a:cs typeface="B Zar"/>
              </a:rPr>
              <a:t>ﺎ</a:t>
            </a:r>
            <a:r>
              <a:rPr sz="1950" spc="-4" baseline="10776" dirty="0" smtClean="0">
                <a:latin typeface="B Zar"/>
                <a:cs typeface="B Zar"/>
              </a:rPr>
              <a:t>ﻫ</a:t>
            </a:r>
            <a:r>
              <a:rPr sz="1950" spc="0" baseline="10776" dirty="0" smtClean="0">
                <a:latin typeface="B Zar"/>
                <a:cs typeface="B Zar"/>
              </a:rPr>
              <a:t>د</a:t>
            </a:r>
            <a:r>
              <a:rPr sz="1950" spc="-4" baseline="10776" dirty="0" smtClean="0">
                <a:latin typeface="B Zar"/>
                <a:cs typeface="B Zar"/>
              </a:rPr>
              <a:t>ﻻ</a:t>
            </a:r>
            <a:r>
              <a:rPr sz="1950" spc="0" baseline="10776" dirty="0" smtClean="0">
                <a:latin typeface="B Zar"/>
                <a:cs typeface="B Zar"/>
              </a:rPr>
              <a:t>ﻮﻓ</a:t>
            </a:r>
            <a:endParaRPr sz="1300">
              <a:latin typeface="B Zar"/>
              <a:cs typeface="B Zar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40829" y="2774471"/>
            <a:ext cx="4115671" cy="13075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662834" marR="2883">
              <a:lnSpc>
                <a:spcPts val="1764"/>
              </a:lnSpc>
              <a:spcBef>
                <a:spcPts val="88"/>
              </a:spcBef>
            </a:pPr>
            <a:r>
              <a:rPr sz="1950" spc="0" baseline="16934" dirty="0" smtClean="0">
                <a:latin typeface="B Zar"/>
                <a:cs typeface="B Zar"/>
              </a:rPr>
              <a:t>.</a:t>
            </a:r>
            <a:r>
              <a:rPr sz="1950" spc="27" baseline="16934" dirty="0" smtClean="0">
                <a:latin typeface="B Zar"/>
                <a:cs typeface="B Zar"/>
              </a:rPr>
              <a:t> </a:t>
            </a:r>
            <a:r>
              <a:rPr sz="1950" spc="-9" baseline="16934" dirty="0" smtClean="0">
                <a:latin typeface="B Zar"/>
                <a:cs typeface="B Zar"/>
              </a:rPr>
              <a:t>ﺪ</a:t>
            </a:r>
            <a:r>
              <a:rPr sz="1950" spc="0" baseline="16934" dirty="0" smtClean="0">
                <a:latin typeface="B Zar"/>
                <a:cs typeface="B Zar"/>
              </a:rPr>
              <a:t>ﻧ</a:t>
            </a:r>
            <a:r>
              <a:rPr sz="1950" spc="-9" baseline="16934" dirty="0" smtClean="0">
                <a:latin typeface="B Zar"/>
                <a:cs typeface="B Zar"/>
              </a:rPr>
              <a:t>ﺮ</a:t>
            </a:r>
            <a:r>
              <a:rPr sz="1950" spc="-4" baseline="16934" dirty="0" smtClean="0">
                <a:latin typeface="B Zar"/>
                <a:cs typeface="B Zar"/>
              </a:rPr>
              <a:t>ﯿ</a:t>
            </a:r>
            <a:r>
              <a:rPr sz="1950" spc="0" baseline="16934" dirty="0" smtClean="0">
                <a:latin typeface="B Zar"/>
                <a:cs typeface="B Zar"/>
              </a:rPr>
              <a:t>ﮔ</a:t>
            </a:r>
            <a:r>
              <a:rPr sz="1950" spc="47" baseline="16934" dirty="0" smtClean="0">
                <a:latin typeface="B Zar"/>
                <a:cs typeface="B Zar"/>
              </a:rPr>
              <a:t> </a:t>
            </a:r>
            <a:r>
              <a:rPr sz="1950" spc="-4" baseline="16934" dirty="0" smtClean="0">
                <a:latin typeface="B Zar"/>
                <a:cs typeface="B Zar"/>
              </a:rPr>
              <a:t>ﯽ</a:t>
            </a:r>
            <a:r>
              <a:rPr sz="1950" spc="0" baseline="16934" dirty="0" smtClean="0">
                <a:latin typeface="B Zar"/>
                <a:cs typeface="B Zar"/>
              </a:rPr>
              <a:t>ﻣ</a:t>
            </a:r>
            <a:r>
              <a:rPr sz="1950" spc="26" baseline="16934" dirty="0" smtClean="0">
                <a:latin typeface="B Zar"/>
                <a:cs typeface="B Zar"/>
              </a:rPr>
              <a:t> </a:t>
            </a:r>
            <a:r>
              <a:rPr sz="1950" spc="-4" baseline="16934" dirty="0" smtClean="0">
                <a:latin typeface="B Zar"/>
                <a:cs typeface="B Zar"/>
              </a:rPr>
              <a:t>را</a:t>
            </a:r>
            <a:r>
              <a:rPr sz="1950" spc="-9" baseline="16934" dirty="0" smtClean="0">
                <a:latin typeface="B Zar"/>
                <a:cs typeface="B Zar"/>
              </a:rPr>
              <a:t>ﺮ</a:t>
            </a:r>
            <a:r>
              <a:rPr sz="1950" spc="0" baseline="16934" dirty="0" smtClean="0">
                <a:latin typeface="B Zar"/>
                <a:cs typeface="B Zar"/>
              </a:rPr>
              <a:t>ﻗ</a:t>
            </a:r>
            <a:r>
              <a:rPr sz="1950" spc="44" baseline="16934" dirty="0" smtClean="0">
                <a:latin typeface="B Zar"/>
                <a:cs typeface="B Zar"/>
              </a:rPr>
              <a:t> </a:t>
            </a:r>
            <a:r>
              <a:rPr sz="1950" spc="-4" baseline="16934" dirty="0" smtClean="0">
                <a:latin typeface="B Zar"/>
                <a:cs typeface="B Zar"/>
              </a:rPr>
              <a:t>ه</a:t>
            </a:r>
            <a:r>
              <a:rPr sz="1950" spc="0" baseline="16934" dirty="0" smtClean="0">
                <a:latin typeface="B Zar"/>
                <a:cs typeface="B Zar"/>
              </a:rPr>
              <a:t>د</a:t>
            </a:r>
            <a:r>
              <a:rPr sz="1950" spc="-9" baseline="16934" dirty="0" smtClean="0">
                <a:latin typeface="B Zar"/>
                <a:cs typeface="B Zar"/>
              </a:rPr>
              <a:t>ﺎ</a:t>
            </a:r>
            <a:r>
              <a:rPr sz="1950" spc="-4" baseline="16934" dirty="0" smtClean="0">
                <a:latin typeface="B Zar"/>
                <a:cs typeface="B Zar"/>
              </a:rPr>
              <a:t>ﻔﺘ</a:t>
            </a:r>
            <a:r>
              <a:rPr sz="1950" spc="0" baseline="16934" dirty="0" smtClean="0">
                <a:latin typeface="B Zar"/>
                <a:cs typeface="B Zar"/>
              </a:rPr>
              <a:t>ﺳا</a:t>
            </a:r>
            <a:r>
              <a:rPr sz="1950" spc="36" baseline="16934" dirty="0" smtClean="0">
                <a:latin typeface="B Zar"/>
                <a:cs typeface="B Zar"/>
              </a:rPr>
              <a:t> </a:t>
            </a:r>
            <a:r>
              <a:rPr sz="1950" spc="0" baseline="16934" dirty="0" smtClean="0">
                <a:latin typeface="B Zar"/>
                <a:cs typeface="B Zar"/>
              </a:rPr>
              <a:t>د</a:t>
            </a:r>
            <a:r>
              <a:rPr sz="1950" spc="-4" baseline="16934" dirty="0" smtClean="0">
                <a:latin typeface="B Zar"/>
                <a:cs typeface="B Zar"/>
              </a:rPr>
              <a:t>ر</a:t>
            </a:r>
            <a:r>
              <a:rPr sz="1950" spc="0" baseline="16934" dirty="0" smtClean="0">
                <a:latin typeface="B Zar"/>
                <a:cs typeface="B Zar"/>
              </a:rPr>
              <a:t>ﻮﻣ</a:t>
            </a:r>
            <a:endParaRPr sz="1300">
              <a:latin typeface="B Zar"/>
              <a:cs typeface="B Zar"/>
            </a:endParaRPr>
          </a:p>
          <a:p>
            <a:pPr marL="12700" marR="349">
              <a:lnSpc>
                <a:spcPct val="138793"/>
              </a:lnSpc>
            </a:pPr>
            <a:r>
              <a:rPr sz="1300" spc="0" dirty="0" smtClean="0">
                <a:latin typeface="B Zar"/>
                <a:cs typeface="B Zar"/>
              </a:rPr>
              <a:t>و </a:t>
            </a:r>
            <a:r>
              <a:rPr sz="1300" spc="-4" dirty="0" smtClean="0">
                <a:latin typeface="B Zar"/>
                <a:cs typeface="B Zar"/>
              </a:rPr>
              <a:t>يز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</a:t>
            </a:r>
            <a:r>
              <a:rPr sz="1300" spc="30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19" dirty="0" smtClean="0">
                <a:latin typeface="B Zar"/>
                <a:cs typeface="B Zar"/>
              </a:rPr>
              <a:t>ﺘ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ﺸﮐ</a:t>
            </a:r>
            <a:r>
              <a:rPr sz="1300" spc="40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يا</a:t>
            </a: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228" dirty="0" smtClean="0">
                <a:latin typeface="B Zar"/>
                <a:cs typeface="B Zar"/>
              </a:rPr>
              <a:t> </a:t>
            </a:r>
            <a:r>
              <a:rPr sz="1100" i="1" spc="0" dirty="0" smtClean="0">
                <a:latin typeface="Times New Roman"/>
                <a:cs typeface="Times New Roman"/>
              </a:rPr>
              <a:t>St</a:t>
            </a:r>
            <a:r>
              <a:rPr sz="1100" i="1" spc="27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</a:t>
            </a:r>
            <a:r>
              <a:rPr sz="1100" spc="-52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Times New Roman"/>
                <a:cs typeface="Times New Roman"/>
              </a:rPr>
              <a:t>70</a:t>
            </a:r>
            <a:r>
              <a:rPr sz="1100" spc="-92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</a:t>
            </a:r>
            <a:r>
              <a:rPr sz="1300" spc="-64" dirty="0" smtClean="0">
                <a:latin typeface="B Zar"/>
                <a:cs typeface="B Zar"/>
              </a:rPr>
              <a:t> </a:t>
            </a:r>
            <a:r>
              <a:rPr sz="1100" i="1" spc="0" dirty="0" smtClean="0">
                <a:latin typeface="Times New Roman"/>
                <a:cs typeface="Times New Roman"/>
              </a:rPr>
              <a:t>St</a:t>
            </a:r>
            <a:r>
              <a:rPr sz="1100" i="1" spc="27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</a:t>
            </a:r>
            <a:r>
              <a:rPr sz="1100" spc="-52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Times New Roman"/>
                <a:cs typeface="Times New Roman"/>
              </a:rPr>
              <a:t>60</a:t>
            </a:r>
            <a:r>
              <a:rPr sz="1100" spc="177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،</a:t>
            </a:r>
            <a:r>
              <a:rPr sz="1300" spc="-61" dirty="0" smtClean="0">
                <a:latin typeface="B Zar"/>
                <a:cs typeface="B Zar"/>
              </a:rPr>
              <a:t> </a:t>
            </a:r>
            <a:r>
              <a:rPr sz="1100" i="1" spc="0" dirty="0" smtClean="0">
                <a:latin typeface="Times New Roman"/>
                <a:cs typeface="Times New Roman"/>
              </a:rPr>
              <a:t>St</a:t>
            </a:r>
            <a:r>
              <a:rPr sz="1100" i="1" spc="22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</a:t>
            </a:r>
            <a:r>
              <a:rPr sz="1100" spc="-72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Times New Roman"/>
                <a:cs typeface="Times New Roman"/>
              </a:rPr>
              <a:t>50</a:t>
            </a:r>
            <a:r>
              <a:rPr sz="1100" spc="191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،</a:t>
            </a:r>
            <a:r>
              <a:rPr sz="1300" spc="-66" dirty="0" smtClean="0">
                <a:latin typeface="B Zar"/>
                <a:cs typeface="B Zar"/>
              </a:rPr>
              <a:t> </a:t>
            </a:r>
            <a:r>
              <a:rPr sz="1100" i="1" spc="0" dirty="0" smtClean="0">
                <a:latin typeface="Times New Roman"/>
                <a:cs typeface="Times New Roman"/>
              </a:rPr>
              <a:t>St</a:t>
            </a:r>
            <a:r>
              <a:rPr sz="1100" i="1" spc="27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</a:t>
            </a:r>
            <a:r>
              <a:rPr sz="1100" spc="-32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Times New Roman"/>
                <a:cs typeface="Times New Roman"/>
              </a:rPr>
              <a:t>42</a:t>
            </a:r>
            <a:r>
              <a:rPr sz="1100" spc="156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،</a:t>
            </a:r>
            <a:r>
              <a:rPr sz="1300" spc="-71" dirty="0" smtClean="0">
                <a:latin typeface="B Zar"/>
                <a:cs typeface="B Zar"/>
              </a:rPr>
              <a:t> </a:t>
            </a:r>
            <a:r>
              <a:rPr sz="1100" i="1" spc="0" dirty="0" smtClean="0">
                <a:latin typeface="Times New Roman"/>
                <a:cs typeface="Times New Roman"/>
              </a:rPr>
              <a:t>St</a:t>
            </a:r>
            <a:r>
              <a:rPr sz="1100" i="1" spc="27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</a:t>
            </a:r>
            <a:r>
              <a:rPr sz="1100" spc="-72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Times New Roman"/>
                <a:cs typeface="Times New Roman"/>
              </a:rPr>
              <a:t>34</a:t>
            </a:r>
            <a:r>
              <a:rPr sz="1100" spc="-72" dirty="0" smtClean="0">
                <a:latin typeface="Times New Roman"/>
                <a:cs typeface="Times New Roman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10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ﻫ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</a:t>
            </a:r>
            <a:endParaRPr sz="1300">
              <a:latin typeface="B Zar"/>
              <a:cs typeface="B Zar"/>
            </a:endParaRPr>
          </a:p>
          <a:p>
            <a:pPr marL="12700" indent="2313482">
              <a:lnSpc>
                <a:spcPct val="140875"/>
              </a:lnSpc>
              <a:spcBef>
                <a:spcPts val="10"/>
              </a:spcBef>
            </a:pPr>
            <a:r>
              <a:rPr sz="1300" spc="0" dirty="0" smtClean="0">
                <a:latin typeface="B Zar"/>
                <a:cs typeface="B Zar"/>
              </a:rPr>
              <a:t>.</a:t>
            </a:r>
            <a:r>
              <a:rPr sz="1300" spc="37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9" dirty="0" smtClean="0">
                <a:latin typeface="B Zar"/>
                <a:cs typeface="B Zar"/>
              </a:rPr>
              <a:t>وﺮ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3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-9" dirty="0" smtClean="0">
                <a:latin typeface="B Zar"/>
                <a:cs typeface="B Zar"/>
              </a:rPr>
              <a:t>ﺎﮑ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41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ﺨ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3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ﻫ</a:t>
            </a:r>
            <a:r>
              <a:rPr sz="1300" spc="26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ﮓ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35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ﻦ</a:t>
            </a:r>
            <a:r>
              <a:rPr sz="1300" spc="-4" dirty="0" smtClean="0">
                <a:latin typeface="B Zar"/>
                <a:cs typeface="B Zar"/>
              </a:rPr>
              <a:t>ﺘ</a:t>
            </a:r>
            <a:r>
              <a:rPr sz="1300" spc="-10" dirty="0" smtClean="0">
                <a:latin typeface="B Zar"/>
                <a:cs typeface="B Zar"/>
              </a:rPr>
              <a:t>ﺧﺎ</a:t>
            </a:r>
            <a:r>
              <a:rPr sz="1300" spc="0" dirty="0" smtClean="0">
                <a:latin typeface="B Zar"/>
                <a:cs typeface="B Zar"/>
              </a:rPr>
              <a:t>ﺳ د</a:t>
            </a:r>
            <a:r>
              <a:rPr sz="1300" spc="-4" dirty="0" smtClean="0">
                <a:latin typeface="B Zar"/>
                <a:cs typeface="B Zar"/>
              </a:rPr>
              <a:t>را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19" dirty="0" smtClean="0">
                <a:latin typeface="B Zar"/>
                <a:cs typeface="B Zar"/>
              </a:rPr>
              <a:t>ﺘ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ﺳا</a:t>
            </a:r>
            <a:r>
              <a:rPr sz="1300" spc="26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ﺶ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ﺸﮐ</a:t>
            </a:r>
            <a:r>
              <a:rPr sz="1300" spc="27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ﺶ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9" dirty="0" smtClean="0">
                <a:latin typeface="B Zar"/>
                <a:cs typeface="B Zar"/>
              </a:rPr>
              <a:t>ﻣ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آ</a:t>
            </a:r>
            <a:r>
              <a:rPr sz="1300" spc="2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ﻓ</a:t>
            </a:r>
            <a:r>
              <a:rPr sz="1300" spc="17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ﯽﺋ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ﻬ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2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</a:t>
            </a:r>
            <a:r>
              <a:rPr sz="1300" spc="-9" dirty="0" smtClean="0">
                <a:latin typeface="B Zar"/>
                <a:cs typeface="B Zar"/>
              </a:rPr>
              <a:t>ﻣوﺎ</a:t>
            </a:r>
            <a:r>
              <a:rPr sz="1300" spc="-4" dirty="0" smtClean="0">
                <a:latin typeface="B Zar"/>
                <a:cs typeface="B Zar"/>
              </a:rPr>
              <a:t>ﻘ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25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ﻞ</a:t>
            </a:r>
            <a:r>
              <a:rPr sz="1300" spc="-9" dirty="0" smtClean="0">
                <a:latin typeface="B Zar"/>
                <a:cs typeface="B Zar"/>
              </a:rPr>
              <a:t>ﻗ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0" dirty="0" smtClean="0">
                <a:latin typeface="B Zar"/>
                <a:cs typeface="B Zar"/>
              </a:rPr>
              <a:t>ﺣ</a:t>
            </a:r>
            <a:r>
              <a:rPr sz="1300" spc="20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ﻏ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</a:t>
            </a:r>
            <a:r>
              <a:rPr sz="1300" spc="148" dirty="0" smtClean="0">
                <a:latin typeface="B Zar"/>
                <a:cs typeface="B Zar"/>
              </a:rPr>
              <a:t> </a:t>
            </a:r>
            <a:r>
              <a:rPr sz="1100" spc="0" dirty="0" smtClean="0">
                <a:latin typeface="Times New Roman"/>
                <a:cs typeface="Times New Roman"/>
              </a:rPr>
              <a:t>5</a:t>
            </a:r>
            <a:r>
              <a:rPr sz="1100" spc="-14" dirty="0" smtClean="0">
                <a:latin typeface="Times New Roman"/>
                <a:cs typeface="Times New Roman"/>
              </a:rPr>
              <a:t>2</a:t>
            </a:r>
            <a:r>
              <a:rPr sz="1100" spc="19" dirty="0" smtClean="0">
                <a:latin typeface="Times New Roman"/>
                <a:cs typeface="Times New Roman"/>
              </a:rPr>
              <a:t>,</a:t>
            </a:r>
            <a:r>
              <a:rPr sz="1100" spc="0" dirty="0" smtClean="0">
                <a:latin typeface="Times New Roman"/>
                <a:cs typeface="Times New Roman"/>
              </a:rPr>
              <a:t>4</a:t>
            </a:r>
            <a:r>
              <a:rPr sz="1100" spc="-14" dirty="0" smtClean="0">
                <a:latin typeface="Times New Roman"/>
                <a:cs typeface="Times New Roman"/>
              </a:rPr>
              <a:t>4,</a:t>
            </a:r>
            <a:r>
              <a:rPr sz="1100" spc="0" dirty="0" smtClean="0">
                <a:latin typeface="Times New Roman"/>
                <a:cs typeface="Times New Roman"/>
              </a:rPr>
              <a:t>37</a:t>
            </a:r>
            <a:r>
              <a:rPr sz="1100" spc="237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-10" dirty="0" smtClean="0">
                <a:latin typeface="B Zar"/>
                <a:cs typeface="B Zar"/>
              </a:rPr>
              <a:t>ﺪ</a:t>
            </a:r>
            <a:r>
              <a:rPr sz="1300" spc="-4" dirty="0" smtClean="0">
                <a:latin typeface="B Zar"/>
                <a:cs typeface="B Zar"/>
              </a:rPr>
              <a:t>ﻋ</a:t>
            </a:r>
            <a:r>
              <a:rPr sz="1300" spc="0" dirty="0" smtClean="0">
                <a:latin typeface="B Zar"/>
                <a:cs typeface="B Zar"/>
              </a:rPr>
              <a:t>ا</a:t>
            </a:r>
            <a:endParaRPr sz="1300">
              <a:latin typeface="B Zar"/>
              <a:cs typeface="B Zar"/>
            </a:endParaRPr>
          </a:p>
          <a:p>
            <a:pPr marL="1230274" marR="4482">
              <a:lnSpc>
                <a:spcPts val="1914"/>
              </a:lnSpc>
              <a:spcBef>
                <a:spcPts val="95"/>
              </a:spcBef>
            </a:pPr>
            <a:r>
              <a:rPr sz="1950" spc="0" baseline="7697" dirty="0" smtClean="0">
                <a:latin typeface="B Zar"/>
                <a:cs typeface="B Zar"/>
              </a:rPr>
              <a:t>.</a:t>
            </a:r>
            <a:r>
              <a:rPr sz="1950" spc="2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دﻮﺷ</a:t>
            </a:r>
            <a:r>
              <a:rPr sz="1950" spc="41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ﯽ</a:t>
            </a:r>
            <a:r>
              <a:rPr sz="1950" spc="0" baseline="7697" dirty="0" smtClean="0">
                <a:latin typeface="B Zar"/>
                <a:cs typeface="B Zar"/>
              </a:rPr>
              <a:t>ﻣ</a:t>
            </a:r>
            <a:r>
              <a:rPr sz="1950" spc="21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ﻪﺘﺷ</a:t>
            </a:r>
            <a:r>
              <a:rPr sz="1950" spc="0" baseline="7697" dirty="0" smtClean="0">
                <a:latin typeface="B Zar"/>
                <a:cs typeface="B Zar"/>
              </a:rPr>
              <a:t>ﻮﻧ</a:t>
            </a:r>
            <a:r>
              <a:rPr sz="1950" spc="45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ﻊ</a:t>
            </a:r>
            <a:r>
              <a:rPr sz="1950" spc="0" baseline="7697" dirty="0" smtClean="0">
                <a:latin typeface="B Zar"/>
                <a:cs typeface="B Zar"/>
              </a:rPr>
              <a:t>ﺑ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0" baseline="7697" dirty="0" smtClean="0">
                <a:latin typeface="B Zar"/>
                <a:cs typeface="B Zar"/>
              </a:rPr>
              <a:t>ﻣ</a:t>
            </a:r>
            <a:r>
              <a:rPr sz="1950" spc="56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-4" baseline="7697" dirty="0" smtClean="0">
                <a:latin typeface="B Zar"/>
                <a:cs typeface="B Zar"/>
              </a:rPr>
              <a:t>ﺘ</a:t>
            </a:r>
            <a:r>
              <a:rPr sz="1950" spc="-14" baseline="7697" dirty="0" smtClean="0">
                <a:latin typeface="B Zar"/>
                <a:cs typeface="B Zar"/>
              </a:rPr>
              <a:t>ﻤ</a:t>
            </a:r>
            <a:r>
              <a:rPr sz="1950" spc="-4" baseline="7697" dirty="0" smtClean="0">
                <a:latin typeface="B Zar"/>
                <a:cs typeface="B Zar"/>
              </a:rPr>
              <a:t>ﯿﻠﯿ</a:t>
            </a:r>
            <a:r>
              <a:rPr sz="1950" spc="0" baseline="7697" dirty="0" smtClean="0">
                <a:latin typeface="B Zar"/>
                <a:cs typeface="B Zar"/>
              </a:rPr>
              <a:t>ﻣ</a:t>
            </a:r>
            <a:r>
              <a:rPr sz="1950" spc="30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0" baseline="7697" dirty="0" smtClean="0">
                <a:latin typeface="B Zar"/>
                <a:cs typeface="B Zar"/>
              </a:rPr>
              <a:t>ﺑ</a:t>
            </a:r>
            <a:r>
              <a:rPr sz="1950" spc="46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مﺮ</a:t>
            </a:r>
            <a:r>
              <a:rPr sz="1950" spc="0" baseline="7697" dirty="0" smtClean="0">
                <a:latin typeface="B Zar"/>
                <a:cs typeface="B Zar"/>
              </a:rPr>
              <a:t>ﮔﻮ</a:t>
            </a:r>
            <a:r>
              <a:rPr sz="1950" spc="-4" baseline="7697" dirty="0" smtClean="0">
                <a:latin typeface="B Zar"/>
                <a:cs typeface="B Zar"/>
              </a:rPr>
              <a:t>ﻠﯿ</a:t>
            </a:r>
            <a:r>
              <a:rPr sz="1950" spc="0" baseline="7697" dirty="0" smtClean="0">
                <a:latin typeface="B Zar"/>
                <a:cs typeface="B Zar"/>
              </a:rPr>
              <a:t>ﮐ</a:t>
            </a:r>
            <a:r>
              <a:rPr sz="1950" spc="33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ﺐﺴﺣ</a:t>
            </a:r>
            <a:r>
              <a:rPr sz="1950" spc="28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0" baseline="7697" dirty="0" smtClean="0">
                <a:latin typeface="B Zar"/>
                <a:cs typeface="B Zar"/>
              </a:rPr>
              <a:t>ﺑ</a:t>
            </a:r>
            <a:r>
              <a:rPr sz="1950" spc="21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ﻪ</a:t>
            </a:r>
            <a:r>
              <a:rPr sz="1950" spc="0" baseline="7697" dirty="0" smtClean="0">
                <a:latin typeface="B Zar"/>
                <a:cs typeface="B Zar"/>
              </a:rPr>
              <a:t>ﮐ</a:t>
            </a:r>
            <a:r>
              <a:rPr sz="1950" spc="10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ﺖﺳا</a:t>
            </a:r>
            <a:endParaRPr sz="1300">
              <a:latin typeface="B Zar"/>
              <a:cs typeface="B Zar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40829" y="4620881"/>
            <a:ext cx="4116325" cy="30267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84917" marR="3931">
              <a:lnSpc>
                <a:spcPts val="1664"/>
              </a:lnSpc>
              <a:spcBef>
                <a:spcPts val="83"/>
              </a:spcBef>
            </a:pPr>
            <a:r>
              <a:rPr sz="1950" b="1" spc="0" baseline="11369" dirty="0" smtClean="0">
                <a:latin typeface="B Zar"/>
                <a:cs typeface="B Zar"/>
              </a:rPr>
              <a:t>:</a:t>
            </a:r>
            <a:r>
              <a:rPr sz="1950" b="1" spc="12" baseline="11369" dirty="0" smtClean="0">
                <a:latin typeface="B Zar"/>
                <a:cs typeface="B Zar"/>
              </a:rPr>
              <a:t> </a:t>
            </a:r>
            <a:r>
              <a:rPr sz="1950" b="1" spc="0" baseline="11369" dirty="0" smtClean="0">
                <a:latin typeface="B Zar"/>
                <a:cs typeface="B Zar"/>
              </a:rPr>
              <a:t>ء</a:t>
            </a:r>
            <a:r>
              <a:rPr sz="1950" b="1" spc="-4" baseline="11369" dirty="0" smtClean="0">
                <a:latin typeface="B Zar"/>
                <a:cs typeface="B Zar"/>
              </a:rPr>
              <a:t>ﻼ</a:t>
            </a:r>
            <a:r>
              <a:rPr sz="1950" b="1" spc="-14" baseline="11369" dirty="0" smtClean="0">
                <a:latin typeface="B Zar"/>
                <a:cs typeface="B Zar"/>
              </a:rPr>
              <a:t>ﻋ</a:t>
            </a:r>
            <a:r>
              <a:rPr sz="1950" b="1" spc="0" baseline="11369" dirty="0" smtClean="0">
                <a:latin typeface="B Zar"/>
                <a:cs typeface="B Zar"/>
              </a:rPr>
              <a:t>ا</a:t>
            </a:r>
            <a:r>
              <a:rPr sz="1950" b="1" spc="36" baseline="11369" dirty="0" smtClean="0">
                <a:latin typeface="B Zar"/>
                <a:cs typeface="B Zar"/>
              </a:rPr>
              <a:t> </a:t>
            </a:r>
            <a:r>
              <a:rPr sz="1950" b="1" spc="-4" baseline="11369" dirty="0" smtClean="0">
                <a:latin typeface="B Zar"/>
                <a:cs typeface="B Zar"/>
              </a:rPr>
              <a:t>د</a:t>
            </a:r>
            <a:r>
              <a:rPr sz="1950" b="1" spc="-9" baseline="11369" dirty="0" smtClean="0">
                <a:latin typeface="B Zar"/>
                <a:cs typeface="B Zar"/>
              </a:rPr>
              <a:t>ﻻ</a:t>
            </a:r>
            <a:r>
              <a:rPr sz="1950" b="1" spc="0" baseline="11369" dirty="0" smtClean="0">
                <a:latin typeface="B Zar"/>
                <a:cs typeface="B Zar"/>
              </a:rPr>
              <a:t>ﻮﻓ</a:t>
            </a:r>
            <a:r>
              <a:rPr sz="1950" b="1" spc="38" baseline="11369" dirty="0" smtClean="0">
                <a:latin typeface="B Zar"/>
                <a:cs typeface="B Zar"/>
              </a:rPr>
              <a:t> </a:t>
            </a:r>
            <a:r>
              <a:rPr sz="1950" b="1" spc="4" baseline="11369" dirty="0" smtClean="0">
                <a:latin typeface="B Zar"/>
                <a:cs typeface="B Zar"/>
              </a:rPr>
              <a:t>ز</a:t>
            </a:r>
            <a:r>
              <a:rPr sz="1950" b="1" spc="0" baseline="11369" dirty="0" smtClean="0">
                <a:latin typeface="B Zar"/>
                <a:cs typeface="B Zar"/>
              </a:rPr>
              <a:t>ا</a:t>
            </a:r>
            <a:r>
              <a:rPr sz="1950" b="1" spc="43" baseline="11369" dirty="0" smtClean="0">
                <a:latin typeface="B Zar"/>
                <a:cs typeface="B Zar"/>
              </a:rPr>
              <a:t> </a:t>
            </a:r>
            <a:r>
              <a:rPr sz="1950" b="1" spc="-4" baseline="11369" dirty="0" smtClean="0">
                <a:latin typeface="B Zar"/>
                <a:cs typeface="B Zar"/>
              </a:rPr>
              <a:t>هدﺎ</a:t>
            </a:r>
            <a:r>
              <a:rPr sz="1950" b="1" spc="-9" baseline="11369" dirty="0" smtClean="0">
                <a:latin typeface="B Zar"/>
                <a:cs typeface="B Zar"/>
              </a:rPr>
              <a:t>ﻔﺘ</a:t>
            </a:r>
            <a:r>
              <a:rPr sz="1950" b="1" spc="0" baseline="11369" dirty="0" smtClean="0">
                <a:latin typeface="B Zar"/>
                <a:cs typeface="B Zar"/>
              </a:rPr>
              <a:t>ﺳا</a:t>
            </a:r>
            <a:r>
              <a:rPr sz="1950" b="1" spc="62" baseline="11369" dirty="0" smtClean="0">
                <a:latin typeface="B Zar"/>
                <a:cs typeface="B Zar"/>
              </a:rPr>
              <a:t> </a:t>
            </a:r>
            <a:r>
              <a:rPr sz="1950" b="1" spc="-4" baseline="11369" dirty="0" smtClean="0">
                <a:latin typeface="B Zar"/>
                <a:cs typeface="B Zar"/>
              </a:rPr>
              <a:t>ﻞ</a:t>
            </a:r>
            <a:r>
              <a:rPr sz="1950" b="1" spc="-10" baseline="11369" dirty="0" smtClean="0">
                <a:latin typeface="B Zar"/>
                <a:cs typeface="B Zar"/>
              </a:rPr>
              <a:t>ﯾﻻ</a:t>
            </a:r>
            <a:r>
              <a:rPr sz="1950" b="1" spc="0" baseline="11369" dirty="0" smtClean="0">
                <a:latin typeface="B Zar"/>
                <a:cs typeface="B Zar"/>
              </a:rPr>
              <a:t>د</a:t>
            </a:r>
            <a:endParaRPr sz="1300">
              <a:latin typeface="B Zar"/>
              <a:cs typeface="B Zar"/>
            </a:endParaRPr>
          </a:p>
          <a:p>
            <a:pPr marL="12700" algn="just">
              <a:lnSpc>
                <a:spcPct val="140598"/>
              </a:lnSpc>
            </a:pPr>
            <a:r>
              <a:rPr sz="1300" spc="14" dirty="0" smtClean="0">
                <a:latin typeface="B Zar"/>
                <a:cs typeface="B Zar"/>
              </a:rPr>
              <a:t>ﯽ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9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ﺼ</a:t>
            </a:r>
            <a:r>
              <a:rPr sz="1300" spc="-4" dirty="0" smtClean="0">
                <a:latin typeface="B Zar"/>
                <a:cs typeface="B Zar"/>
              </a:rPr>
              <a:t>ﺨ</a:t>
            </a:r>
            <a:r>
              <a:rPr sz="1300" spc="0" dirty="0" smtClean="0">
                <a:latin typeface="B Zar"/>
                <a:cs typeface="B Zar"/>
              </a:rPr>
              <a:t>ﺸﻣ</a:t>
            </a:r>
            <a:r>
              <a:rPr sz="1300" spc="28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ﯾ</a:t>
            </a:r>
            <a:r>
              <a:rPr sz="1300" spc="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-9" dirty="0" smtClean="0">
                <a:latin typeface="B Zar"/>
                <a:cs typeface="B Zar"/>
              </a:rPr>
              <a:t>ﮑ</a:t>
            </a:r>
            <a:r>
              <a:rPr sz="1300" spc="0" dirty="0" smtClean="0">
                <a:latin typeface="B Zar"/>
                <a:cs typeface="B Zar"/>
              </a:rPr>
              <a:t>ﯾ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</a:t>
            </a:r>
            <a:r>
              <a:rPr sz="1300" spc="-9" dirty="0" smtClean="0">
                <a:latin typeface="B Zar"/>
                <a:cs typeface="B Zar"/>
              </a:rPr>
              <a:t>ﻣوﺎ</a:t>
            </a:r>
            <a:r>
              <a:rPr sz="1300" spc="-4" dirty="0" smtClean="0">
                <a:latin typeface="B Zar"/>
                <a:cs typeface="B Zar"/>
              </a:rPr>
              <a:t>ﻘ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25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،</a:t>
            </a:r>
            <a:r>
              <a:rPr sz="1300" spc="-6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ت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ﺒ</a:t>
            </a:r>
            <a:r>
              <a:rPr sz="1300" spc="0" dirty="0" smtClean="0">
                <a:latin typeface="B Zar"/>
                <a:cs typeface="B Zar"/>
              </a:rPr>
              <a:t>ﺳ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ﺤ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30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ﻪﯿﻟ</a:t>
            </a:r>
            <a:r>
              <a:rPr sz="1300" spc="-9" dirty="0" smtClean="0">
                <a:latin typeface="B Zar"/>
                <a:cs typeface="B Zar"/>
              </a:rPr>
              <a:t>و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كﻼﻣ</a:t>
            </a:r>
            <a:r>
              <a:rPr sz="1300" spc="29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ﺖﺳا</a:t>
            </a:r>
            <a:r>
              <a:rPr sz="1300" spc="28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ﺺﺨ</a:t>
            </a:r>
            <a:r>
              <a:rPr sz="1300" spc="0" dirty="0" smtClean="0">
                <a:latin typeface="B Zar"/>
                <a:cs typeface="B Zar"/>
              </a:rPr>
              <a:t>ﺸﻣ </a:t>
            </a:r>
            <a:r>
              <a:rPr sz="1300" spc="50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2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ير</a:t>
            </a:r>
            <a:r>
              <a:rPr sz="1300" spc="0" dirty="0" smtClean="0">
                <a:latin typeface="B Zar"/>
                <a:cs typeface="B Zar"/>
              </a:rPr>
              <a:t>ﻮﻃ</a:t>
            </a:r>
            <a:r>
              <a:rPr sz="1300" spc="29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0" dirty="0" smtClean="0">
                <a:latin typeface="B Zar"/>
                <a:cs typeface="B Zar"/>
              </a:rPr>
              <a:t>ﻫ 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ﻓ</a:t>
            </a:r>
            <a:r>
              <a:rPr sz="1300" spc="7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ند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ء</a:t>
            </a:r>
            <a:r>
              <a:rPr sz="1300" spc="25" dirty="0" smtClean="0">
                <a:latin typeface="B Zar"/>
                <a:cs typeface="B Zar"/>
              </a:rPr>
              <a:t>ﻼ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ﻋ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2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،</a:t>
            </a:r>
            <a:r>
              <a:rPr sz="1300" spc="-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</a:t>
            </a:r>
            <a:r>
              <a:rPr sz="1300" spc="23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ﻫ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هز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ﺳ</a:t>
            </a:r>
            <a:r>
              <a:rPr sz="1300" spc="2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ﭼ</a:t>
            </a:r>
            <a:r>
              <a:rPr sz="1300" spc="6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 </a:t>
            </a:r>
            <a:r>
              <a:rPr sz="1300" spc="-4" dirty="0" smtClean="0">
                <a:latin typeface="B Zar"/>
                <a:cs typeface="B Zar"/>
              </a:rPr>
              <a:t>ﯽﻨﺘ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20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ﻫ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هز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ﺳ</a:t>
            </a:r>
            <a:r>
              <a:rPr sz="1300" spc="2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ﭼ</a:t>
            </a:r>
            <a:r>
              <a:rPr sz="1300" spc="6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ﻦ</a:t>
            </a:r>
            <a:r>
              <a:rPr sz="1300" spc="-4" dirty="0" smtClean="0">
                <a:latin typeface="B Zar"/>
                <a:cs typeface="B Zar"/>
              </a:rPr>
              <a:t>ﯾا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ﻨ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3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.</a:t>
            </a:r>
            <a:r>
              <a:rPr sz="1300" spc="2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-4" dirty="0" smtClean="0">
                <a:latin typeface="B Zar"/>
                <a:cs typeface="B Zar"/>
              </a:rPr>
              <a:t>ﺷ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ﺑ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ﻔ</a:t>
            </a:r>
            <a:r>
              <a:rPr sz="1300" spc="19" dirty="0" smtClean="0">
                <a:latin typeface="B Zar"/>
                <a:cs typeface="B Zar"/>
              </a:rPr>
              <a:t>ﺘ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ﺳا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-2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19" dirty="0" smtClean="0">
                <a:latin typeface="B Zar"/>
                <a:cs typeface="B Zar"/>
              </a:rPr>
              <a:t>ﺘ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ﺸ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ﯽ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ﺸﺸﮐ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ﺶ</a:t>
            </a:r>
            <a:r>
              <a:rPr sz="1300" spc="19" dirty="0" smtClean="0">
                <a:latin typeface="B Zar"/>
                <a:cs typeface="B Zar"/>
              </a:rPr>
              <a:t>ﻨ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35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،</a:t>
            </a:r>
            <a:r>
              <a:rPr sz="1300" spc="-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ﻔﺘ</a:t>
            </a:r>
            <a:r>
              <a:rPr sz="1300" spc="0" dirty="0" smtClean="0">
                <a:latin typeface="B Zar"/>
                <a:cs typeface="B Zar"/>
              </a:rPr>
              <a:t>ﺳا</a:t>
            </a:r>
            <a:r>
              <a:rPr sz="1300" spc="26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ﻦ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1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ﯽﺋ</a:t>
            </a:r>
            <a:r>
              <a:rPr sz="1300" spc="-9" dirty="0" smtClean="0">
                <a:latin typeface="B Zar"/>
                <a:cs typeface="B Zar"/>
              </a:rPr>
              <a:t>آ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38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.</a:t>
            </a:r>
            <a:r>
              <a:rPr sz="1300" spc="0" dirty="0" smtClean="0">
                <a:latin typeface="B Zar"/>
                <a:cs typeface="B Zar"/>
              </a:rPr>
              <a:t>ﺖﺳا</a:t>
            </a:r>
            <a:r>
              <a:rPr sz="1300" spc="20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ﻪﺘ</a:t>
            </a:r>
            <a:r>
              <a:rPr sz="1300" spc="-9" dirty="0" smtClean="0">
                <a:latin typeface="B Zar"/>
                <a:cs typeface="B Zar"/>
              </a:rPr>
              <a:t>ﻓﺮ</a:t>
            </a:r>
            <a:r>
              <a:rPr sz="1300" spc="0" dirty="0" smtClean="0">
                <a:latin typeface="B Zar"/>
                <a:cs typeface="B Zar"/>
              </a:rPr>
              <a:t>ﮔ</a:t>
            </a:r>
            <a:r>
              <a:rPr sz="1300" spc="2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ﻗ</a:t>
            </a:r>
            <a:r>
              <a:rPr sz="1300" spc="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-9" dirty="0" smtClean="0">
                <a:latin typeface="B Zar"/>
                <a:cs typeface="B Zar"/>
              </a:rPr>
              <a:t>ﺟ</a:t>
            </a:r>
            <a:r>
              <a:rPr sz="1300" spc="0" dirty="0" smtClean="0">
                <a:latin typeface="B Zar"/>
                <a:cs typeface="B Zar"/>
              </a:rPr>
              <a:t>ﻮﺗ</a:t>
            </a:r>
            <a:r>
              <a:rPr sz="1300" spc="2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ﻮﻣ</a:t>
            </a:r>
            <a:endParaRPr sz="1300">
              <a:latin typeface="B Zar"/>
              <a:cs typeface="B Zar"/>
            </a:endParaRPr>
          </a:p>
          <a:p>
            <a:pPr marL="12700" marR="16979" algn="just">
              <a:lnSpc>
                <a:spcPts val="2160"/>
              </a:lnSpc>
              <a:spcBef>
                <a:spcPts val="108"/>
              </a:spcBef>
            </a:pPr>
            <a:r>
              <a:rPr sz="1950" spc="-4" baseline="13855" dirty="0" smtClean="0">
                <a:latin typeface="B Zar"/>
                <a:cs typeface="B Zar"/>
              </a:rPr>
              <a:t>.</a:t>
            </a:r>
            <a:r>
              <a:rPr sz="1950" spc="14" baseline="13855" dirty="0" smtClean="0">
                <a:latin typeface="B Zar"/>
                <a:cs typeface="B Zar"/>
              </a:rPr>
              <a:t>ﺪ</a:t>
            </a:r>
            <a:r>
              <a:rPr sz="1950" spc="-29" baseline="13855" dirty="0" smtClean="0">
                <a:latin typeface="B Zar"/>
                <a:cs typeface="B Zar"/>
              </a:rPr>
              <a:t>ـ</a:t>
            </a:r>
            <a:r>
              <a:rPr sz="1950" spc="-4" baseline="13855" dirty="0" smtClean="0">
                <a:latin typeface="B Zar"/>
                <a:cs typeface="B Zar"/>
              </a:rPr>
              <a:t>ﺷ</a:t>
            </a:r>
            <a:r>
              <a:rPr sz="1950" spc="-9" baseline="13855" dirty="0" smtClean="0">
                <a:latin typeface="B Zar"/>
                <a:cs typeface="B Zar"/>
              </a:rPr>
              <a:t>ﺎ</a:t>
            </a:r>
            <a:r>
              <a:rPr sz="1950" spc="0" baseline="13855" dirty="0" smtClean="0">
                <a:latin typeface="B Zar"/>
                <a:cs typeface="B Zar"/>
              </a:rPr>
              <a:t>ﺑ</a:t>
            </a:r>
            <a:r>
              <a:rPr sz="1950" spc="17" baseline="13855" dirty="0" smtClean="0">
                <a:latin typeface="B Zar"/>
                <a:cs typeface="B Zar"/>
              </a:rPr>
              <a:t> </a:t>
            </a:r>
            <a:r>
              <a:rPr sz="1950" spc="14" baseline="13855" dirty="0" smtClean="0">
                <a:latin typeface="B Zar"/>
                <a:cs typeface="B Zar"/>
              </a:rPr>
              <a:t>ﺶ</a:t>
            </a:r>
            <a:r>
              <a:rPr sz="1950" spc="-29" baseline="13855" dirty="0" smtClean="0">
                <a:latin typeface="B Zar"/>
                <a:cs typeface="B Zar"/>
              </a:rPr>
              <a:t>ـ</a:t>
            </a:r>
            <a:r>
              <a:rPr sz="1950" spc="-14" baseline="13855" dirty="0" smtClean="0">
                <a:latin typeface="B Zar"/>
                <a:cs typeface="B Zar"/>
              </a:rPr>
              <a:t>ﻤ</a:t>
            </a:r>
            <a:r>
              <a:rPr sz="1950" spc="0" baseline="13855" dirty="0" smtClean="0">
                <a:latin typeface="B Zar"/>
                <a:cs typeface="B Zar"/>
              </a:rPr>
              <a:t>ﺧ</a:t>
            </a:r>
            <a:r>
              <a:rPr sz="1950" spc="12" baseline="13855" dirty="0" smtClean="0">
                <a:latin typeface="B Zar"/>
                <a:cs typeface="B Zar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ز</a:t>
            </a:r>
            <a:r>
              <a:rPr sz="1950" spc="0" baseline="13855" dirty="0" smtClean="0">
                <a:latin typeface="B Zar"/>
                <a:cs typeface="B Zar"/>
              </a:rPr>
              <a:t>ا</a:t>
            </a:r>
            <a:r>
              <a:rPr sz="1950" spc="-2" baseline="13855" dirty="0" smtClean="0">
                <a:latin typeface="B Zar"/>
                <a:cs typeface="B Zar"/>
              </a:rPr>
              <a:t> </a:t>
            </a:r>
            <a:r>
              <a:rPr sz="1950" spc="14" baseline="13855" dirty="0" smtClean="0">
                <a:latin typeface="B Zar"/>
                <a:cs typeface="B Zar"/>
              </a:rPr>
              <a:t>ﯽ</a:t>
            </a:r>
            <a:r>
              <a:rPr sz="1950" spc="-29" baseline="13855" dirty="0" smtClean="0">
                <a:latin typeface="B Zar"/>
                <a:cs typeface="B Zar"/>
              </a:rPr>
              <a:t>ـ</a:t>
            </a:r>
            <a:r>
              <a:rPr sz="1950" spc="-4" baseline="13855" dirty="0" smtClean="0">
                <a:latin typeface="B Zar"/>
                <a:cs typeface="B Zar"/>
              </a:rPr>
              <a:t>ﺷ</a:t>
            </a:r>
            <a:r>
              <a:rPr sz="1950" spc="-9" baseline="13855" dirty="0" smtClean="0">
                <a:latin typeface="B Zar"/>
                <a:cs typeface="B Zar"/>
              </a:rPr>
              <a:t>ﺎ</a:t>
            </a:r>
            <a:r>
              <a:rPr sz="1950" spc="0" baseline="13855" dirty="0" smtClean="0">
                <a:latin typeface="B Zar"/>
                <a:cs typeface="B Zar"/>
              </a:rPr>
              <a:t>ﻧ</a:t>
            </a:r>
            <a:r>
              <a:rPr sz="1950" spc="16" baseline="13855" dirty="0" smtClean="0">
                <a:latin typeface="B Zar"/>
                <a:cs typeface="B Zar"/>
              </a:rPr>
              <a:t> </a:t>
            </a:r>
            <a:r>
              <a:rPr sz="1950" spc="14" baseline="13855" dirty="0" smtClean="0">
                <a:latin typeface="B Zar"/>
                <a:cs typeface="B Zar"/>
              </a:rPr>
              <a:t>ﺶ</a:t>
            </a:r>
            <a:r>
              <a:rPr sz="1950" spc="-29" baseline="13855" dirty="0" smtClean="0">
                <a:latin typeface="B Zar"/>
                <a:cs typeface="B Zar"/>
              </a:rPr>
              <a:t>ـ</a:t>
            </a:r>
            <a:r>
              <a:rPr sz="1950" spc="0" baseline="13855" dirty="0" smtClean="0">
                <a:latin typeface="B Zar"/>
                <a:cs typeface="B Zar"/>
              </a:rPr>
              <a:t>ﺸﮐ</a:t>
            </a:r>
            <a:r>
              <a:rPr sz="1950" spc="22" baseline="13855" dirty="0" smtClean="0">
                <a:latin typeface="B Zar"/>
                <a:cs typeface="B Zar"/>
              </a:rPr>
              <a:t> </a:t>
            </a:r>
            <a:r>
              <a:rPr sz="1950" spc="14" baseline="13855" dirty="0" smtClean="0">
                <a:latin typeface="B Zar"/>
                <a:cs typeface="B Zar"/>
              </a:rPr>
              <a:t>ﻪ</a:t>
            </a:r>
            <a:r>
              <a:rPr sz="1950" spc="-29" baseline="13855" dirty="0" smtClean="0">
                <a:latin typeface="B Zar"/>
                <a:cs typeface="B Zar"/>
              </a:rPr>
              <a:t>ـ</a:t>
            </a:r>
            <a:r>
              <a:rPr sz="1950" spc="0" baseline="13855" dirty="0" smtClean="0">
                <a:latin typeface="B Zar"/>
                <a:cs typeface="B Zar"/>
              </a:rPr>
              <a:t>ﭼ و</a:t>
            </a:r>
            <a:r>
              <a:rPr sz="1950" spc="-9" baseline="13855" dirty="0" smtClean="0">
                <a:latin typeface="B Zar"/>
                <a:cs typeface="B Zar"/>
              </a:rPr>
              <a:t> ﻢ</a:t>
            </a:r>
            <a:r>
              <a:rPr sz="1950" spc="-4" baseline="13855" dirty="0" smtClean="0">
                <a:latin typeface="B Zar"/>
                <a:cs typeface="B Zar"/>
              </a:rPr>
              <a:t>ﯿﻘ</a:t>
            </a:r>
            <a:r>
              <a:rPr sz="1950" spc="9" baseline="13855" dirty="0" smtClean="0">
                <a:latin typeface="B Zar"/>
                <a:cs typeface="B Zar"/>
              </a:rPr>
              <a:t>ﺘ</a:t>
            </a:r>
            <a:r>
              <a:rPr sz="1950" spc="-29" baseline="13855" dirty="0" smtClean="0">
                <a:latin typeface="B Zar"/>
                <a:cs typeface="B Zar"/>
              </a:rPr>
              <a:t>ـ</a:t>
            </a:r>
            <a:r>
              <a:rPr sz="1950" spc="0" baseline="13855" dirty="0" smtClean="0">
                <a:latin typeface="B Zar"/>
                <a:cs typeface="B Zar"/>
              </a:rPr>
              <a:t>ﺴﻣ</a:t>
            </a:r>
            <a:r>
              <a:rPr sz="1950" spc="14" baseline="13855" dirty="0" smtClean="0">
                <a:latin typeface="B Zar"/>
                <a:cs typeface="B Zar"/>
              </a:rPr>
              <a:t> ﺶ</a:t>
            </a:r>
            <a:r>
              <a:rPr sz="1950" spc="-29" baseline="13855" dirty="0" smtClean="0">
                <a:latin typeface="B Zar"/>
                <a:cs typeface="B Zar"/>
              </a:rPr>
              <a:t>ـ</a:t>
            </a:r>
            <a:r>
              <a:rPr sz="1950" spc="0" baseline="13855" dirty="0" smtClean="0">
                <a:latin typeface="B Zar"/>
                <a:cs typeface="B Zar"/>
              </a:rPr>
              <a:t>ﺸﮐ</a:t>
            </a:r>
            <a:r>
              <a:rPr sz="1950" spc="22" baseline="13855" dirty="0" smtClean="0">
                <a:latin typeface="B Zar"/>
                <a:cs typeface="B Zar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ﻪ</a:t>
            </a:r>
            <a:r>
              <a:rPr sz="1950" spc="0" baseline="13855" dirty="0" smtClean="0">
                <a:latin typeface="B Zar"/>
                <a:cs typeface="B Zar"/>
              </a:rPr>
              <a:t>ﭼ</a:t>
            </a:r>
            <a:r>
              <a:rPr sz="1950" spc="-3" baseline="13855" dirty="0" smtClean="0">
                <a:latin typeface="B Zar"/>
                <a:cs typeface="B Zar"/>
              </a:rPr>
              <a:t> </a:t>
            </a:r>
            <a:r>
              <a:rPr sz="1950" spc="0" baseline="13855" dirty="0" smtClean="0">
                <a:latin typeface="B Zar"/>
                <a:cs typeface="B Zar"/>
              </a:rPr>
              <a:t>ل</a:t>
            </a:r>
            <a:r>
              <a:rPr sz="1950" spc="-9" baseline="13855" dirty="0" smtClean="0">
                <a:latin typeface="B Zar"/>
                <a:cs typeface="B Zar"/>
              </a:rPr>
              <a:t>ﺎ</a:t>
            </a:r>
            <a:r>
              <a:rPr sz="1950" spc="0" baseline="13855" dirty="0" smtClean="0">
                <a:latin typeface="B Zar"/>
                <a:cs typeface="B Zar"/>
              </a:rPr>
              <a:t>ﺣ</a:t>
            </a:r>
            <a:r>
              <a:rPr sz="1950" spc="1" baseline="13855" dirty="0" smtClean="0">
                <a:latin typeface="B Zar"/>
                <a:cs typeface="B Zar"/>
              </a:rPr>
              <a:t> </a:t>
            </a:r>
            <a:r>
              <a:rPr sz="1950" spc="-14" baseline="13855" dirty="0" smtClean="0">
                <a:latin typeface="B Zar"/>
                <a:cs typeface="B Zar"/>
              </a:rPr>
              <a:t>،</a:t>
            </a:r>
            <a:r>
              <a:rPr sz="1950" spc="0" baseline="13855" dirty="0" smtClean="0">
                <a:latin typeface="B Zar"/>
                <a:cs typeface="B Zar"/>
              </a:rPr>
              <a:t>ﺖﺳا</a:t>
            </a:r>
            <a:r>
              <a:rPr sz="1950" spc="11" baseline="13855" dirty="0" smtClean="0">
                <a:latin typeface="B Zar"/>
                <a:cs typeface="B Zar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ير</a:t>
            </a:r>
            <a:r>
              <a:rPr sz="1950" spc="-9" baseline="13855" dirty="0" smtClean="0">
                <a:latin typeface="B Zar"/>
                <a:cs typeface="B Zar"/>
              </a:rPr>
              <a:t>ﺎ</a:t>
            </a:r>
            <a:r>
              <a:rPr sz="1950" spc="0" baseline="13855" dirty="0" smtClean="0">
                <a:latin typeface="B Zar"/>
                <a:cs typeface="B Zar"/>
              </a:rPr>
              <a:t>ﺸﻓ</a:t>
            </a:r>
            <a:r>
              <a:rPr sz="1950" spc="10" baseline="13855" dirty="0" smtClean="0">
                <a:latin typeface="B Zar"/>
                <a:cs typeface="B Zar"/>
              </a:rPr>
              <a:t> </a:t>
            </a:r>
            <a:r>
              <a:rPr sz="1950" spc="-9" baseline="13855" dirty="0" smtClean="0">
                <a:latin typeface="B Zar"/>
                <a:cs typeface="B Zar"/>
              </a:rPr>
              <a:t>ﺶ</a:t>
            </a:r>
            <a:r>
              <a:rPr sz="1950" spc="-4" baseline="13855" dirty="0" smtClean="0">
                <a:latin typeface="B Zar"/>
                <a:cs typeface="B Zar"/>
              </a:rPr>
              <a:t>ﻨ</a:t>
            </a:r>
            <a:r>
              <a:rPr sz="1950" spc="0" baseline="13855" dirty="0" smtClean="0">
                <a:latin typeface="B Zar"/>
                <a:cs typeface="B Zar"/>
              </a:rPr>
              <a:t>ﺗ</a:t>
            </a:r>
            <a:r>
              <a:rPr sz="1950" spc="22" baseline="13855" dirty="0" smtClean="0">
                <a:latin typeface="B Zar"/>
                <a:cs typeface="B Zar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ر</a:t>
            </a:r>
            <a:r>
              <a:rPr sz="1950" spc="0" baseline="13855" dirty="0" smtClean="0">
                <a:latin typeface="B Zar"/>
                <a:cs typeface="B Zar"/>
              </a:rPr>
              <a:t>د</a:t>
            </a:r>
            <a:endParaRPr sz="1300">
              <a:latin typeface="B Zar"/>
              <a:cs typeface="B Zar"/>
            </a:endParaRPr>
          </a:p>
          <a:p>
            <a:pPr marL="12700" marR="527" algn="just">
              <a:lnSpc>
                <a:spcPct val="140320"/>
              </a:lnSpc>
            </a:pPr>
            <a:r>
              <a:rPr sz="1300" spc="0" dirty="0" smtClean="0">
                <a:latin typeface="B Zar"/>
                <a:cs typeface="B Zar"/>
              </a:rPr>
              <a:t>ﻞ</a:t>
            </a:r>
            <a:r>
              <a:rPr sz="1300" spc="-4" dirty="0" smtClean="0">
                <a:latin typeface="B Zar"/>
                <a:cs typeface="B Zar"/>
              </a:rPr>
              <a:t>ﺋ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ﺴﻣ</a:t>
            </a:r>
            <a:r>
              <a:rPr sz="1300" spc="10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ﺸﻓ</a:t>
            </a:r>
            <a:r>
              <a:rPr sz="1300" spc="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.</a:t>
            </a:r>
            <a:r>
              <a:rPr sz="1300" spc="-7" dirty="0" smtClean="0">
                <a:latin typeface="B Zar"/>
                <a:cs typeface="B Zar"/>
              </a:rPr>
              <a:t> </a:t>
            </a:r>
            <a:r>
              <a:rPr sz="1300" spc="19" dirty="0" smtClean="0">
                <a:latin typeface="B Zar"/>
                <a:cs typeface="B Zar"/>
              </a:rPr>
              <a:t>ﺖ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ﺳا</a:t>
            </a:r>
            <a:r>
              <a:rPr sz="1300" spc="11" dirty="0" smtClean="0">
                <a:latin typeface="B Zar"/>
                <a:cs typeface="B Zar"/>
              </a:rPr>
              <a:t> </a:t>
            </a: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ﺘﻔﯾ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ﻇ</a:t>
            </a:r>
            <a:r>
              <a:rPr sz="1300" spc="13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ء</a:t>
            </a:r>
            <a:r>
              <a:rPr sz="1300" spc="25" dirty="0" smtClean="0">
                <a:latin typeface="B Zar"/>
                <a:cs typeface="B Zar"/>
              </a:rPr>
              <a:t>ﻼ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ﻋ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1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ﻓ</a:t>
            </a:r>
            <a:r>
              <a:rPr sz="1300" spc="17" dirty="0" smtClean="0">
                <a:latin typeface="B Zar"/>
                <a:cs typeface="B Zar"/>
              </a:rPr>
              <a:t> 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0" dirty="0" smtClean="0">
                <a:latin typeface="B Zar"/>
                <a:cs typeface="B Zar"/>
              </a:rPr>
              <a:t>ﺷ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-9" dirty="0" smtClean="0">
                <a:latin typeface="B Zar"/>
                <a:cs typeface="B Zar"/>
              </a:rPr>
              <a:t>ﺣ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ﻃ</a:t>
            </a:r>
            <a:r>
              <a:rPr sz="1300" spc="2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ت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ﻌﻄﻗ</a:t>
            </a:r>
            <a:r>
              <a:rPr sz="1300" spc="21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10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ﺖﺳا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ﻌ</a:t>
            </a:r>
            <a:r>
              <a:rPr sz="1300" spc="-4" dirty="0" smtClean="0">
                <a:latin typeface="B Zar"/>
                <a:cs typeface="B Zar"/>
              </a:rPr>
              <a:t>ﯿﺒ</a:t>
            </a:r>
            <a:r>
              <a:rPr sz="1300" spc="0" dirty="0" smtClean="0">
                <a:latin typeface="B Zar"/>
                <a:cs typeface="B Zar"/>
              </a:rPr>
              <a:t>ﻃ </a:t>
            </a:r>
            <a:r>
              <a:rPr sz="1300" spc="14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4" dirty="0" smtClean="0">
                <a:latin typeface="B Zar"/>
                <a:cs typeface="B Zar"/>
              </a:rPr>
              <a:t> </a:t>
            </a:r>
            <a:r>
              <a:rPr sz="1300" spc="19" dirty="0" smtClean="0">
                <a:latin typeface="B Zar"/>
                <a:cs typeface="B Zar"/>
              </a:rPr>
              <a:t>ﺖ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ﺳا</a:t>
            </a:r>
            <a:r>
              <a:rPr sz="1300" spc="11" dirty="0" smtClean="0">
                <a:latin typeface="B Zar"/>
                <a:cs typeface="B Zar"/>
              </a:rPr>
              <a:t> </a:t>
            </a:r>
            <a:r>
              <a:rPr sz="1300" spc="25" dirty="0" smtClean="0">
                <a:latin typeface="B Zar"/>
                <a:cs typeface="B Zar"/>
              </a:rPr>
              <a:t>ﻦ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9" dirty="0" smtClean="0">
                <a:latin typeface="B Zar"/>
                <a:cs typeface="B Zar"/>
              </a:rPr>
              <a:t>ﮑ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11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ﻦ</a:t>
            </a:r>
            <a:r>
              <a:rPr sz="1300" spc="-4" dirty="0" smtClean="0">
                <a:latin typeface="B Zar"/>
                <a:cs typeface="B Zar"/>
              </a:rPr>
              <a:t>ﯾا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ﻨ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25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 </a:t>
            </a:r>
            <a:r>
              <a:rPr sz="1300" spc="14" dirty="0" smtClean="0">
                <a:latin typeface="B Zar"/>
                <a:cs typeface="B Zar"/>
              </a:rPr>
              <a:t>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ﺷ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ﺒﯿ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2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ح</a:t>
            </a: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ﻄﻣ</a:t>
            </a:r>
            <a:r>
              <a:rPr sz="1300" spc="20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ﻌﺿﻮﻣ</a:t>
            </a:r>
            <a:r>
              <a:rPr sz="1300" spc="24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ﯾ</a:t>
            </a:r>
            <a:r>
              <a:rPr sz="1300" spc="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ﯽﻠ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ﺶ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28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 نﻮ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ﺳ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ژ</a:t>
            </a:r>
            <a:r>
              <a:rPr sz="1300" spc="35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ع</a:t>
            </a:r>
            <a:r>
              <a:rPr sz="1300" spc="-10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ﻌﺷ</a:t>
            </a:r>
            <a:endParaRPr sz="1300">
              <a:latin typeface="B Zar"/>
              <a:cs typeface="B Zar"/>
            </a:endParaRPr>
          </a:p>
          <a:p>
            <a:pPr marL="12700" marR="598" algn="just">
              <a:lnSpc>
                <a:spcPct val="140598"/>
              </a:lnSpc>
            </a:pPr>
            <a:r>
              <a:rPr sz="1300" spc="0" dirty="0" smtClean="0">
                <a:latin typeface="B Zar"/>
                <a:cs typeface="B Zar"/>
              </a:rPr>
              <a:t>. </a:t>
            </a:r>
            <a:r>
              <a:rPr sz="1300" spc="19" dirty="0" smtClean="0">
                <a:latin typeface="B Zar"/>
                <a:cs typeface="B Zar"/>
              </a:rPr>
              <a:t>ﺖ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9" dirty="0" smtClean="0">
                <a:latin typeface="B Zar"/>
                <a:cs typeface="B Zar"/>
              </a:rPr>
              <a:t>ﻓﺮ</a:t>
            </a:r>
            <a:r>
              <a:rPr sz="1300" spc="0" dirty="0" smtClean="0">
                <a:latin typeface="B Zar"/>
                <a:cs typeface="B Zar"/>
              </a:rPr>
              <a:t>ﮔ</a:t>
            </a:r>
            <a:r>
              <a:rPr sz="1300" spc="30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ﻬ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20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ﺘ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23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(</a:t>
            </a:r>
            <a:r>
              <a:rPr sz="1300" spc="6" dirty="0" smtClean="0">
                <a:latin typeface="B Zar"/>
                <a:cs typeface="B Zar"/>
              </a:rPr>
              <a:t> </a:t>
            </a:r>
            <a:r>
              <a:rPr sz="1300" spc="19" dirty="0" smtClean="0">
                <a:latin typeface="B Zar"/>
                <a:cs typeface="B Zar"/>
              </a:rPr>
              <a:t>ﺖ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9" dirty="0" smtClean="0">
                <a:latin typeface="B Zar"/>
                <a:cs typeface="B Zar"/>
              </a:rPr>
              <a:t>ﻓ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ﻇ</a:t>
            </a:r>
            <a:r>
              <a:rPr sz="1300" spc="21" dirty="0" smtClean="0">
                <a:latin typeface="B Zar"/>
                <a:cs typeface="B Zar"/>
              </a:rPr>
              <a:t> </a:t>
            </a:r>
            <a:r>
              <a:rPr sz="1300" spc="19" dirty="0" smtClean="0">
                <a:latin typeface="B Zar"/>
                <a:cs typeface="B Zar"/>
              </a:rPr>
              <a:t>ﺖ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14" dirty="0" smtClean="0">
                <a:latin typeface="B Zar"/>
                <a:cs typeface="B Zar"/>
              </a:rPr>
              <a:t>ﻠ</a:t>
            </a:r>
            <a:r>
              <a:rPr sz="1300" spc="0" dirty="0" smtClean="0">
                <a:latin typeface="B Zar"/>
                <a:cs typeface="B Zar"/>
              </a:rPr>
              <a:t>ﻋ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9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)</a:t>
            </a:r>
            <a:r>
              <a:rPr sz="1300" spc="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ﻌﻄﻗ</a:t>
            </a:r>
            <a:r>
              <a:rPr sz="1300" spc="10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27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-9" dirty="0" smtClean="0">
                <a:latin typeface="B Zar"/>
                <a:cs typeface="B Zar"/>
              </a:rPr>
              <a:t>ﻓﺮ</a:t>
            </a:r>
            <a:r>
              <a:rPr sz="1300" spc="0" dirty="0" smtClean="0">
                <a:latin typeface="B Zar"/>
                <a:cs typeface="B Zar"/>
              </a:rPr>
              <a:t>ﻇ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ﻪﯿﻠ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13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،</a:t>
            </a:r>
            <a:r>
              <a:rPr sz="1300" spc="5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ﺶ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41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</a:t>
            </a:r>
            <a:r>
              <a:rPr sz="1300" spc="-4" dirty="0" smtClean="0">
                <a:latin typeface="B Zar"/>
                <a:cs typeface="B Zar"/>
              </a:rPr>
              <a:t>ﻠ</a:t>
            </a:r>
            <a:r>
              <a:rPr sz="1300" spc="0" dirty="0" smtClean="0">
                <a:latin typeface="B Zar"/>
                <a:cs typeface="B Zar"/>
              </a:rPr>
              <a:t>ﻋ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ﻔ</a:t>
            </a:r>
            <a:r>
              <a:rPr sz="1300" spc="19" dirty="0" smtClean="0">
                <a:latin typeface="B Zar"/>
                <a:cs typeface="B Zar"/>
              </a:rPr>
              <a:t>ﺘ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ﺳا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ﺘﯿ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10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ﻌﻄﻗ</a:t>
            </a:r>
            <a:r>
              <a:rPr sz="1300" spc="5" dirty="0" smtClean="0">
                <a:latin typeface="B Zar"/>
                <a:cs typeface="B Zar"/>
              </a:rPr>
              <a:t> </a:t>
            </a:r>
            <a:r>
              <a:rPr sz="1300" spc="19" dirty="0" smtClean="0">
                <a:latin typeface="B Zar"/>
                <a:cs typeface="B Zar"/>
              </a:rPr>
              <a:t>ﺖ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-9" dirty="0" smtClean="0">
                <a:latin typeface="B Zar"/>
                <a:cs typeface="B Zar"/>
              </a:rPr>
              <a:t>ﻓﺮ</a:t>
            </a:r>
            <a:r>
              <a:rPr sz="1300" spc="0" dirty="0" smtClean="0">
                <a:latin typeface="B Zar"/>
                <a:cs typeface="B Zar"/>
              </a:rPr>
              <a:t>ﻇ</a:t>
            </a:r>
            <a:r>
              <a:rPr sz="1300" spc="24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ﯿﻠ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2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11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ً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0" dirty="0" smtClean="0">
                <a:latin typeface="B Zar"/>
                <a:cs typeface="B Zar"/>
              </a:rPr>
              <a:t>ﻌﻣ</a:t>
            </a:r>
            <a:r>
              <a:rPr sz="1300" spc="23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 ﺖﺴ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26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ﻦ</a:t>
            </a:r>
            <a:r>
              <a:rPr sz="1300" spc="-4" dirty="0" smtClean="0">
                <a:latin typeface="B Zar"/>
                <a:cs typeface="B Zar"/>
              </a:rPr>
              <a:t>ﯿﻨ</a:t>
            </a:r>
            <a:r>
              <a:rPr sz="1300" spc="0" dirty="0" smtClean="0">
                <a:latin typeface="B Zar"/>
                <a:cs typeface="B Zar"/>
              </a:rPr>
              <a:t>ﭼ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ﺶ</a:t>
            </a:r>
            <a:r>
              <a:rPr sz="1300" spc="0" dirty="0" smtClean="0">
                <a:latin typeface="B Zar"/>
                <a:cs typeface="B Zar"/>
              </a:rPr>
              <a:t>ﺸﮐ</a:t>
            </a:r>
            <a:r>
              <a:rPr sz="1300" spc="2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1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ﯽﻟ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ﺣ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 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ﯾ</a:t>
            </a:r>
            <a:r>
              <a:rPr sz="1300" spc="8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ﯽﺋ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ﺠ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33" dirty="0" smtClean="0">
                <a:latin typeface="B Zar"/>
                <a:cs typeface="B Zar"/>
              </a:rPr>
              <a:t> </a:t>
            </a: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ﻏ</a:t>
            </a:r>
            <a:r>
              <a:rPr sz="1300" spc="15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ﺶ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31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ط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2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ﻏ</a:t>
            </a:r>
            <a:r>
              <a:rPr sz="1300" spc="0" dirty="0" smtClean="0">
                <a:latin typeface="B Zar"/>
                <a:cs typeface="B Zar"/>
              </a:rPr>
              <a:t>ﻻ</a:t>
            </a:r>
            <a:r>
              <a:rPr sz="1300" spc="25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ﻦ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3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10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ﺖﺳا</a:t>
            </a:r>
            <a:r>
              <a:rPr sz="1300" spc="28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نآ</a:t>
            </a:r>
            <a:r>
              <a:rPr sz="1300" spc="15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ﺮﻣ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20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ﻦ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2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ﻞ</a:t>
            </a:r>
            <a:r>
              <a:rPr sz="1300" spc="-4" dirty="0" smtClean="0">
                <a:latin typeface="B Zar"/>
                <a:cs typeface="B Zar"/>
              </a:rPr>
              <a:t>ﯿﻟ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5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.</a:t>
            </a:r>
            <a:r>
              <a:rPr sz="1300" spc="0" dirty="0" smtClean="0">
                <a:latin typeface="B Zar"/>
                <a:cs typeface="B Zar"/>
              </a:rPr>
              <a:t>دﻮ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0" dirty="0" smtClean="0">
                <a:latin typeface="B Zar"/>
                <a:cs typeface="B Zar"/>
              </a:rPr>
              <a:t>ﻧ</a:t>
            </a:r>
            <a:endParaRPr sz="1300">
              <a:latin typeface="B Zar"/>
              <a:cs typeface="B Zar"/>
            </a:endParaRPr>
          </a:p>
          <a:p>
            <a:pPr marL="12700" marR="14110" algn="just">
              <a:lnSpc>
                <a:spcPts val="1910"/>
              </a:lnSpc>
              <a:spcBef>
                <a:spcPts val="597"/>
              </a:spcBef>
            </a:pPr>
            <a:r>
              <a:rPr sz="1950" spc="9" baseline="7697" dirty="0" smtClean="0">
                <a:latin typeface="B Zar"/>
                <a:cs typeface="B Zar"/>
              </a:rPr>
              <a:t>ﺮ</a:t>
            </a:r>
            <a:r>
              <a:rPr sz="1950" spc="-29" baseline="7697" dirty="0" smtClean="0">
                <a:latin typeface="B Zar"/>
                <a:cs typeface="B Zar"/>
              </a:rPr>
              <a:t>ـ</a:t>
            </a:r>
            <a:r>
              <a:rPr sz="1950" spc="0" baseline="7697" dirty="0" smtClean="0">
                <a:latin typeface="B Zar"/>
                <a:cs typeface="B Zar"/>
              </a:rPr>
              <a:t>ﺗ</a:t>
            </a:r>
            <a:r>
              <a:rPr sz="1950" spc="15" baseline="7697" dirty="0" smtClean="0">
                <a:latin typeface="B Zar"/>
                <a:cs typeface="B Zar"/>
              </a:rPr>
              <a:t> </a:t>
            </a:r>
            <a:r>
              <a:rPr sz="1950" spc="4" baseline="7697" dirty="0" smtClean="0">
                <a:latin typeface="B Zar"/>
                <a:cs typeface="B Zar"/>
              </a:rPr>
              <a:t>ﻦ</a:t>
            </a:r>
            <a:r>
              <a:rPr sz="1950" spc="-4" baseline="7697" dirty="0" smtClean="0">
                <a:latin typeface="B Zar"/>
                <a:cs typeface="B Zar"/>
              </a:rPr>
              <a:t>ﯿﺋ</a:t>
            </a:r>
            <a:r>
              <a:rPr sz="1950" spc="9" baseline="7697" dirty="0" smtClean="0">
                <a:latin typeface="B Zar"/>
                <a:cs typeface="B Zar"/>
              </a:rPr>
              <a:t>ﺎ</a:t>
            </a:r>
            <a:r>
              <a:rPr sz="1950" spc="-29" baseline="7697" dirty="0" smtClean="0">
                <a:latin typeface="B Zar"/>
                <a:cs typeface="B Zar"/>
              </a:rPr>
              <a:t>ـ</a:t>
            </a:r>
            <a:r>
              <a:rPr sz="1950" spc="0" baseline="7697" dirty="0" smtClean="0">
                <a:latin typeface="B Zar"/>
                <a:cs typeface="B Zar"/>
              </a:rPr>
              <a:t>ﭘ</a:t>
            </a:r>
            <a:r>
              <a:rPr sz="1950" spc="21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ر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14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ﻪ</a:t>
            </a:r>
            <a:r>
              <a:rPr sz="1950" spc="0" baseline="7697" dirty="0" smtClean="0">
                <a:latin typeface="B Zar"/>
                <a:cs typeface="B Zar"/>
              </a:rPr>
              <a:t>ﮐ</a:t>
            </a:r>
            <a:r>
              <a:rPr sz="1950" spc="10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ﺖﺳا</a:t>
            </a:r>
            <a:r>
              <a:rPr sz="1950" spc="18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يز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0" baseline="7697" dirty="0" smtClean="0">
                <a:latin typeface="B Zar"/>
                <a:cs typeface="B Zar"/>
              </a:rPr>
              <a:t>ﻣ</a:t>
            </a:r>
            <a:r>
              <a:rPr sz="1950" spc="16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(        </a:t>
            </a:r>
            <a:r>
              <a:rPr sz="1950" spc="63" baseline="7697" dirty="0" smtClean="0">
                <a:latin typeface="B Zar"/>
                <a:cs typeface="B Zar"/>
              </a:rPr>
              <a:t> </a:t>
            </a:r>
            <a:r>
              <a:rPr sz="1650" spc="0" baseline="12367" dirty="0" smtClean="0">
                <a:latin typeface="Symbol"/>
                <a:cs typeface="Symbol"/>
              </a:rPr>
              <a:t></a:t>
            </a:r>
            <a:r>
              <a:rPr sz="1650" spc="2" baseline="13176" dirty="0" smtClean="0">
                <a:latin typeface="Times New Roman"/>
                <a:cs typeface="Times New Roman"/>
              </a:rPr>
              <a:t> </a:t>
            </a:r>
            <a:r>
              <a:rPr sz="1650" i="1" spc="44" baseline="13176" dirty="0" smtClean="0">
                <a:latin typeface="Times New Roman"/>
                <a:cs typeface="Times New Roman"/>
              </a:rPr>
              <a:t>C</a:t>
            </a:r>
            <a:r>
              <a:rPr sz="975" i="1" spc="0" baseline="-4459" dirty="0" smtClean="0">
                <a:latin typeface="Times New Roman"/>
                <a:cs typeface="Times New Roman"/>
              </a:rPr>
              <a:t>c </a:t>
            </a:r>
            <a:r>
              <a:rPr sz="975" i="1" spc="120" baseline="-4459" dirty="0" smtClean="0">
                <a:latin typeface="Times New Roman"/>
                <a:cs typeface="Times New Roman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)</a:t>
            </a:r>
            <a:r>
              <a:rPr sz="1950" spc="8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ﯽﻋ</a:t>
            </a:r>
            <a:r>
              <a:rPr sz="1950" spc="-9" baseline="7697" dirty="0" smtClean="0">
                <a:latin typeface="B Zar"/>
                <a:cs typeface="B Zar"/>
              </a:rPr>
              <a:t>ﺎ</a:t>
            </a:r>
            <a:r>
              <a:rPr sz="1950" spc="-4" baseline="7697" dirty="0" smtClean="0">
                <a:latin typeface="B Zar"/>
                <a:cs typeface="B Zar"/>
              </a:rPr>
              <a:t>ﺠ</a:t>
            </a:r>
            <a:r>
              <a:rPr sz="1950" spc="0" baseline="7697" dirty="0" smtClean="0">
                <a:latin typeface="B Zar"/>
                <a:cs typeface="B Zar"/>
              </a:rPr>
              <a:t>ﺗ</a:t>
            </a:r>
            <a:r>
              <a:rPr sz="1950" spc="-4" baseline="7697" dirty="0" smtClean="0">
                <a:latin typeface="B Zar"/>
                <a:cs typeface="B Zar"/>
              </a:rPr>
              <a:t>ر</a:t>
            </a:r>
            <a:r>
              <a:rPr sz="1950" spc="0" baseline="7697" dirty="0" smtClean="0">
                <a:latin typeface="B Zar"/>
                <a:cs typeface="B Zar"/>
              </a:rPr>
              <a:t>ا</a:t>
            </a:r>
            <a:r>
              <a:rPr sz="1950" spc="32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ﺶ</a:t>
            </a:r>
            <a:r>
              <a:rPr sz="1950" spc="0" baseline="7697" dirty="0" smtClean="0">
                <a:latin typeface="B Zar"/>
                <a:cs typeface="B Zar"/>
              </a:rPr>
              <a:t>ﻧ</a:t>
            </a:r>
            <a:r>
              <a:rPr sz="1950" spc="-9" baseline="7697" dirty="0" smtClean="0">
                <a:latin typeface="B Zar"/>
                <a:cs typeface="B Zar"/>
              </a:rPr>
              <a:t>ﺎ</a:t>
            </a:r>
            <a:r>
              <a:rPr sz="1950" spc="-14" baseline="7697" dirty="0" smtClean="0">
                <a:latin typeface="B Zar"/>
                <a:cs typeface="B Zar"/>
              </a:rPr>
              <a:t>ﻤ</a:t>
            </a:r>
            <a:r>
              <a:rPr sz="1950" spc="0" baseline="7697" dirty="0" smtClean="0">
                <a:latin typeface="B Zar"/>
                <a:cs typeface="B Zar"/>
              </a:rPr>
              <a:t>ﮐ</a:t>
            </a:r>
            <a:r>
              <a:rPr sz="1950" spc="28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ﻪ</a:t>
            </a:r>
            <a:r>
              <a:rPr sz="1950" spc="0" baseline="7697" dirty="0" smtClean="0">
                <a:latin typeface="B Zar"/>
                <a:cs typeface="B Zar"/>
              </a:rPr>
              <a:t>ﺑ</a:t>
            </a:r>
            <a:r>
              <a:rPr sz="1950" spc="11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ط</a:t>
            </a:r>
            <a:r>
              <a:rPr sz="1950" spc="0" baseline="7697" dirty="0" smtClean="0">
                <a:latin typeface="B Zar"/>
                <a:cs typeface="B Zar"/>
              </a:rPr>
              <a:t>ﻮﺑ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0" baseline="7697" dirty="0" smtClean="0">
                <a:latin typeface="B Zar"/>
                <a:cs typeface="B Zar"/>
              </a:rPr>
              <a:t>ﻣ</a:t>
            </a:r>
            <a:r>
              <a:rPr sz="1950" spc="29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ﺶ</a:t>
            </a:r>
            <a:r>
              <a:rPr sz="1950" spc="-4" baseline="7697" dirty="0" smtClean="0">
                <a:latin typeface="B Zar"/>
                <a:cs typeface="B Zar"/>
              </a:rPr>
              <a:t>ﻨ</a:t>
            </a:r>
            <a:r>
              <a:rPr sz="1950" spc="0" baseline="7697" dirty="0" smtClean="0">
                <a:latin typeface="B Zar"/>
                <a:cs typeface="B Zar"/>
              </a:rPr>
              <a:t>ﺗ</a:t>
            </a:r>
            <a:r>
              <a:rPr sz="1950" spc="32" baseline="7697" dirty="0" smtClean="0">
                <a:latin typeface="B Zar"/>
                <a:cs typeface="B Zar"/>
              </a:rPr>
              <a:t> </a:t>
            </a:r>
            <a:r>
              <a:rPr sz="1950" spc="4" baseline="7697" dirty="0" smtClean="0">
                <a:latin typeface="B Zar"/>
                <a:cs typeface="B Zar"/>
              </a:rPr>
              <a:t>ﻦ</a:t>
            </a:r>
            <a:r>
              <a:rPr sz="1950" spc="-4" baseline="7697" dirty="0" smtClean="0">
                <a:latin typeface="B Zar"/>
                <a:cs typeface="B Zar"/>
              </a:rPr>
              <a:t>ﯾ</a:t>
            </a:r>
            <a:r>
              <a:rPr sz="1950" spc="-10" baseline="7697" dirty="0" smtClean="0">
                <a:latin typeface="B Zar"/>
                <a:cs typeface="B Zar"/>
              </a:rPr>
              <a:t>ﺮ</a:t>
            </a:r>
            <a:r>
              <a:rPr sz="1950" spc="0" baseline="7697" dirty="0" smtClean="0">
                <a:latin typeface="B Zar"/>
                <a:cs typeface="B Zar"/>
              </a:rPr>
              <a:t>ﺗ</a:t>
            </a:r>
            <a:r>
              <a:rPr sz="1950" spc="-4" baseline="7697" dirty="0" smtClean="0">
                <a:latin typeface="B Zar"/>
                <a:cs typeface="B Zar"/>
              </a:rPr>
              <a:t>ﻻ</a:t>
            </a:r>
            <a:r>
              <a:rPr sz="1950" spc="-10" baseline="7697" dirty="0" smtClean="0">
                <a:latin typeface="B Zar"/>
                <a:cs typeface="B Zar"/>
              </a:rPr>
              <a:t>ﺎ</a:t>
            </a:r>
            <a:r>
              <a:rPr sz="1950" spc="0" baseline="7697" dirty="0" smtClean="0">
                <a:latin typeface="B Zar"/>
                <a:cs typeface="B Zar"/>
              </a:rPr>
              <a:t>ﺑ</a:t>
            </a:r>
            <a:endParaRPr sz="1300">
              <a:latin typeface="B Zar"/>
              <a:cs typeface="B Zar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38474" y="7349689"/>
            <a:ext cx="221891" cy="1687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i="1" spc="0" dirty="0" smtClean="0">
                <a:latin typeface="Times New Roman"/>
                <a:cs typeface="Times New Roman"/>
              </a:rPr>
              <a:t>KL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40829" y="7552028"/>
            <a:ext cx="4114092" cy="4036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41655" marR="2469875" algn="ctr">
              <a:lnSpc>
                <a:spcPts val="1245"/>
              </a:lnSpc>
              <a:spcBef>
                <a:spcPts val="62"/>
              </a:spcBef>
            </a:pPr>
            <a:r>
              <a:rPr sz="1100" i="1" spc="0" dirty="0" smtClean="0">
                <a:latin typeface="Times New Roman"/>
                <a:cs typeface="Times New Roman"/>
              </a:rPr>
              <a:t>r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895"/>
              </a:lnSpc>
              <a:spcBef>
                <a:spcPts val="67"/>
              </a:spcBef>
            </a:pPr>
            <a:r>
              <a:rPr sz="1950" spc="-9" baseline="7697" dirty="0" smtClean="0">
                <a:latin typeface="B Zar"/>
                <a:cs typeface="B Zar"/>
              </a:rPr>
              <a:t>ﺶ</a:t>
            </a:r>
            <a:r>
              <a:rPr sz="1950" spc="19" baseline="7697" dirty="0" smtClean="0">
                <a:latin typeface="B Zar"/>
                <a:cs typeface="B Zar"/>
              </a:rPr>
              <a:t>ﻨ</a:t>
            </a:r>
            <a:r>
              <a:rPr sz="1950" spc="-29" baseline="7697" dirty="0" smtClean="0">
                <a:latin typeface="B Zar"/>
                <a:cs typeface="B Zar"/>
              </a:rPr>
              <a:t>ـ</a:t>
            </a:r>
            <a:r>
              <a:rPr sz="1950" spc="0" baseline="7697" dirty="0" smtClean="0">
                <a:latin typeface="B Zar"/>
                <a:cs typeface="B Zar"/>
              </a:rPr>
              <a:t>ﺗ</a:t>
            </a:r>
            <a:r>
              <a:rPr sz="1950" spc="25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،</a:t>
            </a:r>
            <a:r>
              <a:rPr sz="1950" spc="-6" baseline="7697" dirty="0" smtClean="0">
                <a:latin typeface="B Zar"/>
                <a:cs typeface="B Zar"/>
              </a:rPr>
              <a:t> </a:t>
            </a:r>
            <a:r>
              <a:rPr sz="1950" spc="14" baseline="7697" dirty="0" smtClean="0">
                <a:latin typeface="B Zar"/>
                <a:cs typeface="B Zar"/>
              </a:rPr>
              <a:t>ﺪ</a:t>
            </a:r>
            <a:r>
              <a:rPr sz="1950" spc="-29" baseline="7697" dirty="0" smtClean="0">
                <a:latin typeface="B Zar"/>
                <a:cs typeface="B Zar"/>
              </a:rPr>
              <a:t>ـ</a:t>
            </a:r>
            <a:r>
              <a:rPr sz="1950" spc="0" baseline="7697" dirty="0" smtClean="0">
                <a:latin typeface="B Zar"/>
                <a:cs typeface="B Zar"/>
              </a:rPr>
              <a:t>ﺣ</a:t>
            </a:r>
            <a:r>
              <a:rPr sz="1950" spc="10" baseline="7697" dirty="0" smtClean="0">
                <a:latin typeface="B Zar"/>
                <a:cs typeface="B Zar"/>
              </a:rPr>
              <a:t> </a:t>
            </a:r>
            <a:r>
              <a:rPr sz="1950" spc="25" baseline="7697" dirty="0" smtClean="0">
                <a:latin typeface="B Zar"/>
                <a:cs typeface="B Zar"/>
              </a:rPr>
              <a:t>ﻦ</a:t>
            </a:r>
            <a:r>
              <a:rPr sz="1950" spc="-29" baseline="7697" dirty="0" smtClean="0">
                <a:latin typeface="B Zar"/>
                <a:cs typeface="B Zar"/>
              </a:rPr>
              <a:t>ـ</a:t>
            </a:r>
            <a:r>
              <a:rPr sz="1950" spc="-4" baseline="7697" dirty="0" smtClean="0">
                <a:latin typeface="B Zar"/>
                <a:cs typeface="B Zar"/>
              </a:rPr>
              <a:t>ﯾ</a:t>
            </a:r>
            <a:r>
              <a:rPr sz="1950" spc="0" baseline="7697" dirty="0" smtClean="0">
                <a:latin typeface="B Zar"/>
                <a:cs typeface="B Zar"/>
              </a:rPr>
              <a:t>ا</a:t>
            </a:r>
            <a:r>
              <a:rPr sz="1950" spc="15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ز</a:t>
            </a:r>
            <a:r>
              <a:rPr sz="1950" spc="0" baseline="7697" dirty="0" smtClean="0">
                <a:latin typeface="B Zar"/>
                <a:cs typeface="B Zar"/>
              </a:rPr>
              <a:t>ا</a:t>
            </a:r>
            <a:r>
              <a:rPr sz="1950" spc="6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0" baseline="7697" dirty="0" smtClean="0">
                <a:latin typeface="B Zar"/>
                <a:cs typeface="B Zar"/>
              </a:rPr>
              <a:t>ﺗ</a:t>
            </a:r>
            <a:r>
              <a:rPr sz="1950" spc="-4" baseline="7697" dirty="0" smtClean="0">
                <a:latin typeface="B Zar"/>
                <a:cs typeface="B Zar"/>
              </a:rPr>
              <a:t>ﻻ</a:t>
            </a:r>
            <a:r>
              <a:rPr sz="1950" spc="9" baseline="7697" dirty="0" smtClean="0">
                <a:latin typeface="B Zar"/>
                <a:cs typeface="B Zar"/>
              </a:rPr>
              <a:t>ﺎ</a:t>
            </a:r>
            <a:r>
              <a:rPr sz="1950" spc="-29" baseline="7697" dirty="0" smtClean="0">
                <a:latin typeface="B Zar"/>
                <a:cs typeface="B Zar"/>
              </a:rPr>
              <a:t>ـ</a:t>
            </a:r>
            <a:r>
              <a:rPr sz="1950" spc="0" baseline="7697" dirty="0" smtClean="0">
                <a:latin typeface="B Zar"/>
                <a:cs typeface="B Zar"/>
              </a:rPr>
              <a:t>ﺑ</a:t>
            </a:r>
            <a:r>
              <a:rPr sz="1950" spc="27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ر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14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و </a:t>
            </a:r>
            <a:r>
              <a:rPr sz="1950" spc="14" baseline="7697" dirty="0" smtClean="0">
                <a:latin typeface="B Zar"/>
                <a:cs typeface="B Zar"/>
              </a:rPr>
              <a:t>ﺪ</a:t>
            </a:r>
            <a:r>
              <a:rPr sz="1950" spc="-29" baseline="7697" dirty="0" smtClean="0">
                <a:latin typeface="B Zar"/>
                <a:cs typeface="B Zar"/>
              </a:rPr>
              <a:t>ـ</a:t>
            </a:r>
            <a:r>
              <a:rPr sz="1950" spc="-4" baseline="7697" dirty="0" smtClean="0">
                <a:latin typeface="B Zar"/>
                <a:cs typeface="B Zar"/>
              </a:rPr>
              <a:t>ﺷ</a:t>
            </a:r>
            <a:r>
              <a:rPr sz="1950" spc="-9" baseline="7697" dirty="0" smtClean="0">
                <a:latin typeface="B Zar"/>
                <a:cs typeface="B Zar"/>
              </a:rPr>
              <a:t>ﺎ</a:t>
            </a:r>
            <a:r>
              <a:rPr sz="1950" spc="0" baseline="7697" dirty="0" smtClean="0">
                <a:latin typeface="B Zar"/>
                <a:cs typeface="B Zar"/>
              </a:rPr>
              <a:t>ﺑ</a:t>
            </a:r>
            <a:r>
              <a:rPr sz="1950" spc="25" baseline="7697" dirty="0" smtClean="0">
                <a:latin typeface="B Zar"/>
                <a:cs typeface="B Zar"/>
              </a:rPr>
              <a:t> </a:t>
            </a:r>
            <a:r>
              <a:rPr sz="1950" spc="14" baseline="7697" dirty="0" smtClean="0">
                <a:latin typeface="B Zar"/>
                <a:cs typeface="B Zar"/>
              </a:rPr>
              <a:t>ﯽ</a:t>
            </a:r>
            <a:r>
              <a:rPr sz="1950" spc="-29" baseline="7697" dirty="0" smtClean="0">
                <a:latin typeface="B Zar"/>
                <a:cs typeface="B Zar"/>
              </a:rPr>
              <a:t>ـ</a:t>
            </a:r>
            <a:r>
              <a:rPr sz="1950" spc="0" baseline="7697" dirty="0" smtClean="0">
                <a:latin typeface="B Zar"/>
                <a:cs typeface="B Zar"/>
              </a:rPr>
              <a:t>ﻣ</a:t>
            </a:r>
            <a:r>
              <a:rPr sz="1950" spc="99" baseline="7697" dirty="0" smtClean="0">
                <a:latin typeface="B Zar"/>
                <a:cs typeface="B Zar"/>
              </a:rPr>
              <a:t> </a:t>
            </a:r>
            <a:r>
              <a:rPr sz="1650" i="1" spc="0" baseline="13176" dirty="0" smtClean="0">
                <a:latin typeface="Times New Roman"/>
                <a:cs typeface="Times New Roman"/>
              </a:rPr>
              <a:t>f</a:t>
            </a:r>
            <a:r>
              <a:rPr sz="1650" i="1" spc="-139" baseline="13176" dirty="0" smtClean="0">
                <a:latin typeface="Times New Roman"/>
                <a:cs typeface="Times New Roman"/>
              </a:rPr>
              <a:t> </a:t>
            </a:r>
            <a:r>
              <a:rPr sz="975" i="1" spc="0" baseline="-4459" dirty="0" smtClean="0">
                <a:latin typeface="Times New Roman"/>
                <a:cs typeface="Times New Roman"/>
              </a:rPr>
              <a:t>y </a:t>
            </a:r>
            <a:r>
              <a:rPr sz="975" i="1" spc="109" baseline="-4459" dirty="0" smtClean="0">
                <a:latin typeface="Times New Roman"/>
                <a:cs typeface="Times New Roman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ﻊ</a:t>
            </a:r>
            <a:r>
              <a:rPr sz="1950" spc="0" baseline="7697" dirty="0" smtClean="0">
                <a:latin typeface="B Zar"/>
                <a:cs typeface="B Zar"/>
              </a:rPr>
              <a:t>ﺑ</a:t>
            </a:r>
            <a:r>
              <a:rPr sz="1950" spc="9" baseline="7697" dirty="0" smtClean="0">
                <a:latin typeface="B Zar"/>
                <a:cs typeface="B Zar"/>
              </a:rPr>
              <a:t>ﺎ</a:t>
            </a:r>
            <a:r>
              <a:rPr sz="1950" spc="-29" baseline="7697" dirty="0" smtClean="0">
                <a:latin typeface="B Zar"/>
                <a:cs typeface="B Zar"/>
              </a:rPr>
              <a:t>ـ</a:t>
            </a:r>
            <a:r>
              <a:rPr sz="1950" spc="0" baseline="7697" dirty="0" smtClean="0">
                <a:latin typeface="B Zar"/>
                <a:cs typeface="B Zar"/>
              </a:rPr>
              <a:t>ﺗ</a:t>
            </a:r>
            <a:r>
              <a:rPr sz="1950" spc="21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ي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0" baseline="7697" dirty="0" smtClean="0">
                <a:latin typeface="B Zar"/>
                <a:cs typeface="B Zar"/>
              </a:rPr>
              <a:t>ﺑ</a:t>
            </a:r>
            <a:r>
              <a:rPr sz="1950" spc="-4" baseline="7697" dirty="0" smtClean="0">
                <a:latin typeface="B Zar"/>
                <a:cs typeface="B Zar"/>
              </a:rPr>
              <a:t>ر</a:t>
            </a:r>
            <a:r>
              <a:rPr sz="1950" spc="9" baseline="7697" dirty="0" smtClean="0">
                <a:latin typeface="B Zar"/>
                <a:cs typeface="B Zar"/>
              </a:rPr>
              <a:t>ﺎ</a:t>
            </a:r>
            <a:r>
              <a:rPr sz="1950" spc="-29" baseline="7697" dirty="0" smtClean="0">
                <a:latin typeface="B Zar"/>
                <a:cs typeface="B Zar"/>
              </a:rPr>
              <a:t>ـ</a:t>
            </a:r>
            <a:r>
              <a:rPr sz="1950" spc="0" baseline="7697" dirty="0" smtClean="0">
                <a:latin typeface="B Zar"/>
                <a:cs typeface="B Zar"/>
              </a:rPr>
              <a:t>ﺑ</a:t>
            </a:r>
            <a:r>
              <a:rPr sz="1950" spc="33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ز</a:t>
            </a:r>
            <a:r>
              <a:rPr sz="1950" spc="-9" baseline="7697" dirty="0" smtClean="0">
                <a:latin typeface="B Zar"/>
                <a:cs typeface="B Zar"/>
              </a:rPr>
              <a:t>ﺎ</a:t>
            </a:r>
            <a:r>
              <a:rPr sz="1950" spc="-4" baseline="7697" dirty="0" smtClean="0">
                <a:latin typeface="B Zar"/>
                <a:cs typeface="B Zar"/>
              </a:rPr>
              <a:t>ﺠ</a:t>
            </a:r>
            <a:r>
              <a:rPr sz="1950" spc="0" baseline="7697" dirty="0" smtClean="0">
                <a:latin typeface="B Zar"/>
                <a:cs typeface="B Zar"/>
              </a:rPr>
              <a:t>ﻣ</a:t>
            </a:r>
            <a:r>
              <a:rPr sz="1950" spc="13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ﺶ</a:t>
            </a:r>
            <a:r>
              <a:rPr sz="1950" spc="-4" baseline="7697" dirty="0" smtClean="0">
                <a:latin typeface="B Zar"/>
                <a:cs typeface="B Zar"/>
              </a:rPr>
              <a:t>ﻨ</a:t>
            </a:r>
            <a:r>
              <a:rPr sz="1950" spc="0" baseline="7697" dirty="0" smtClean="0">
                <a:latin typeface="B Zar"/>
                <a:cs typeface="B Zar"/>
              </a:rPr>
              <a:t>ﺗ</a:t>
            </a:r>
            <a:r>
              <a:rPr sz="1950" spc="22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،</a:t>
            </a:r>
            <a:r>
              <a:rPr sz="1950" spc="3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ي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-4" baseline="7697" dirty="0" smtClean="0">
                <a:latin typeface="B Zar"/>
                <a:cs typeface="B Zar"/>
              </a:rPr>
              <a:t>ﻏ</a:t>
            </a:r>
            <a:r>
              <a:rPr sz="1950" spc="0" baseline="7697" dirty="0" smtClean="0">
                <a:latin typeface="B Zar"/>
                <a:cs typeface="B Zar"/>
              </a:rPr>
              <a:t>ﻻ</a:t>
            </a:r>
            <a:r>
              <a:rPr sz="1950" spc="25" baseline="7697" dirty="0" smtClean="0">
                <a:latin typeface="B Zar"/>
                <a:cs typeface="B Zar"/>
              </a:rPr>
              <a:t> </a:t>
            </a:r>
            <a:r>
              <a:rPr sz="1950" spc="4" baseline="7697" dirty="0" smtClean="0">
                <a:latin typeface="B Zar"/>
                <a:cs typeface="B Zar"/>
              </a:rPr>
              <a:t>ﻦ</a:t>
            </a:r>
            <a:r>
              <a:rPr sz="1950" spc="-4" baseline="7697" dirty="0" smtClean="0">
                <a:latin typeface="B Zar"/>
                <a:cs typeface="B Zar"/>
              </a:rPr>
              <a:t>ﯾ</a:t>
            </a:r>
            <a:r>
              <a:rPr sz="1950" spc="0" baseline="7697" dirty="0" smtClean="0">
                <a:latin typeface="B Zar"/>
                <a:cs typeface="B Zar"/>
              </a:rPr>
              <a:t>ا</a:t>
            </a:r>
            <a:r>
              <a:rPr sz="1950" spc="27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ز</a:t>
            </a:r>
            <a:r>
              <a:rPr sz="1950" spc="0" baseline="7697" dirty="0" smtClean="0">
                <a:latin typeface="B Zar"/>
                <a:cs typeface="B Zar"/>
              </a:rPr>
              <a:t>ا</a:t>
            </a:r>
            <a:endParaRPr sz="1300">
              <a:latin typeface="B Zar"/>
              <a:cs typeface="B Zar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01900" y="9179073"/>
            <a:ext cx="2806700" cy="279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3000" spc="0" baseline="4413" dirty="0" smtClean="0">
                <a:solidFill>
                  <a:srgbClr val="0000FF"/>
                </a:solidFill>
                <a:latin typeface="Courier New"/>
                <a:cs typeface="Courier New"/>
                <a:hlinkClick r:id="rId2"/>
              </a:rPr>
              <a:t>www.KormitPars.com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34895" y="1413195"/>
            <a:ext cx="10305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2013015" y="1413195"/>
            <a:ext cx="231874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5146054" y="1413195"/>
            <a:ext cx="5690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5886429" y="1413195"/>
            <a:ext cx="7850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3337018" y="7392546"/>
            <a:ext cx="19818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object 128"/>
          <p:cNvSpPr/>
          <p:nvPr/>
        </p:nvSpPr>
        <p:spPr>
          <a:xfrm>
            <a:off x="1836237" y="1590857"/>
            <a:ext cx="4094256" cy="0"/>
          </a:xfrm>
          <a:custGeom>
            <a:avLst/>
            <a:gdLst/>
            <a:ahLst/>
            <a:cxnLst/>
            <a:rect l="l" t="t" r="r" b="b"/>
            <a:pathLst>
              <a:path w="4094256">
                <a:moveTo>
                  <a:pt x="0" y="0"/>
                </a:moveTo>
                <a:lnTo>
                  <a:pt x="4094256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4153588" y="2304780"/>
            <a:ext cx="18285" cy="10445"/>
          </a:xfrm>
          <a:custGeom>
            <a:avLst/>
            <a:gdLst/>
            <a:ahLst/>
            <a:cxnLst/>
            <a:rect l="l" t="t" r="r" b="b"/>
            <a:pathLst>
              <a:path w="18285" h="10445">
                <a:moveTo>
                  <a:pt x="0" y="10445"/>
                </a:moveTo>
                <a:lnTo>
                  <a:pt x="18285" y="0"/>
                </a:lnTo>
              </a:path>
            </a:pathLst>
          </a:custGeom>
          <a:ln w="59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4171874" y="2307764"/>
            <a:ext cx="26495" cy="156313"/>
          </a:xfrm>
          <a:custGeom>
            <a:avLst/>
            <a:gdLst/>
            <a:ahLst/>
            <a:cxnLst/>
            <a:rect l="l" t="t" r="r" b="b"/>
            <a:pathLst>
              <a:path w="26495" h="156313">
                <a:moveTo>
                  <a:pt x="0" y="0"/>
                </a:moveTo>
                <a:lnTo>
                  <a:pt x="26495" y="156313"/>
                </a:lnTo>
              </a:path>
            </a:pathLst>
          </a:custGeom>
          <a:ln w="1194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4201354" y="2046993"/>
            <a:ext cx="35078" cy="417083"/>
          </a:xfrm>
          <a:custGeom>
            <a:avLst/>
            <a:gdLst/>
            <a:ahLst/>
            <a:cxnLst/>
            <a:rect l="l" t="t" r="r" b="b"/>
            <a:pathLst>
              <a:path w="35078" h="417083">
                <a:moveTo>
                  <a:pt x="0" y="417083"/>
                </a:moveTo>
                <a:lnTo>
                  <a:pt x="35078" y="0"/>
                </a:lnTo>
              </a:path>
            </a:pathLst>
          </a:custGeom>
          <a:ln w="59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4236432" y="2046993"/>
            <a:ext cx="294058" cy="0"/>
          </a:xfrm>
          <a:custGeom>
            <a:avLst/>
            <a:gdLst/>
            <a:ahLst/>
            <a:cxnLst/>
            <a:rect l="l" t="t" r="r" b="b"/>
            <a:pathLst>
              <a:path w="294058">
                <a:moveTo>
                  <a:pt x="0" y="0"/>
                </a:moveTo>
                <a:lnTo>
                  <a:pt x="294058" y="0"/>
                </a:lnTo>
              </a:path>
            </a:pathLst>
          </a:custGeom>
          <a:ln w="59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2599508" y="6037940"/>
            <a:ext cx="199072" cy="0"/>
          </a:xfrm>
          <a:custGeom>
            <a:avLst/>
            <a:gdLst/>
            <a:ahLst/>
            <a:cxnLst/>
            <a:rect l="l" t="t" r="r" b="b"/>
            <a:pathLst>
              <a:path w="199072">
                <a:moveTo>
                  <a:pt x="0" y="0"/>
                </a:moveTo>
                <a:lnTo>
                  <a:pt x="199072" y="0"/>
                </a:lnTo>
              </a:path>
            </a:pathLst>
          </a:custGeom>
          <a:ln w="598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538727" y="4600955"/>
            <a:ext cx="225551" cy="158496"/>
          </a:xfrm>
          <a:custGeom>
            <a:avLst/>
            <a:gdLst/>
            <a:ahLst/>
            <a:cxnLst/>
            <a:rect l="l" t="t" r="r" b="b"/>
            <a:pathLst>
              <a:path w="225551" h="158496">
                <a:moveTo>
                  <a:pt x="141732" y="7620"/>
                </a:moveTo>
                <a:lnTo>
                  <a:pt x="134112" y="10668"/>
                </a:lnTo>
                <a:lnTo>
                  <a:pt x="137160" y="18287"/>
                </a:lnTo>
                <a:lnTo>
                  <a:pt x="146303" y="15239"/>
                </a:lnTo>
                <a:lnTo>
                  <a:pt x="141732" y="7620"/>
                </a:lnTo>
                <a:close/>
              </a:path>
              <a:path w="225551" h="158496">
                <a:moveTo>
                  <a:pt x="124967" y="15239"/>
                </a:moveTo>
                <a:lnTo>
                  <a:pt x="117348" y="19812"/>
                </a:lnTo>
                <a:lnTo>
                  <a:pt x="121920" y="27432"/>
                </a:lnTo>
                <a:lnTo>
                  <a:pt x="129539" y="22860"/>
                </a:lnTo>
                <a:lnTo>
                  <a:pt x="124967" y="15239"/>
                </a:lnTo>
                <a:close/>
              </a:path>
              <a:path w="225551" h="158496">
                <a:moveTo>
                  <a:pt x="108203" y="36575"/>
                </a:moveTo>
                <a:lnTo>
                  <a:pt x="114300" y="32003"/>
                </a:lnTo>
                <a:lnTo>
                  <a:pt x="109727" y="24384"/>
                </a:lnTo>
                <a:lnTo>
                  <a:pt x="103632" y="28956"/>
                </a:lnTo>
                <a:lnTo>
                  <a:pt x="102108" y="28956"/>
                </a:lnTo>
                <a:lnTo>
                  <a:pt x="108203" y="36575"/>
                </a:lnTo>
                <a:close/>
              </a:path>
              <a:path w="225551" h="158496">
                <a:moveTo>
                  <a:pt x="96012" y="35051"/>
                </a:moveTo>
                <a:lnTo>
                  <a:pt x="89915" y="39624"/>
                </a:lnTo>
                <a:lnTo>
                  <a:pt x="88391" y="41148"/>
                </a:lnTo>
                <a:lnTo>
                  <a:pt x="94487" y="47244"/>
                </a:lnTo>
                <a:lnTo>
                  <a:pt x="96012" y="47244"/>
                </a:lnTo>
                <a:lnTo>
                  <a:pt x="100584" y="42672"/>
                </a:lnTo>
                <a:lnTo>
                  <a:pt x="96012" y="35051"/>
                </a:lnTo>
                <a:close/>
              </a:path>
              <a:path w="225551" h="158496">
                <a:moveTo>
                  <a:pt x="80772" y="47244"/>
                </a:moveTo>
                <a:lnTo>
                  <a:pt x="76200" y="51815"/>
                </a:lnTo>
                <a:lnTo>
                  <a:pt x="74675" y="53339"/>
                </a:lnTo>
                <a:lnTo>
                  <a:pt x="80772" y="59436"/>
                </a:lnTo>
                <a:lnTo>
                  <a:pt x="82296" y="57912"/>
                </a:lnTo>
                <a:lnTo>
                  <a:pt x="86867" y="53339"/>
                </a:lnTo>
                <a:lnTo>
                  <a:pt x="80772" y="47244"/>
                </a:lnTo>
                <a:close/>
              </a:path>
              <a:path w="225551" h="158496">
                <a:moveTo>
                  <a:pt x="13715" y="131063"/>
                </a:moveTo>
                <a:lnTo>
                  <a:pt x="10667" y="134112"/>
                </a:lnTo>
                <a:lnTo>
                  <a:pt x="9143" y="138684"/>
                </a:lnTo>
                <a:lnTo>
                  <a:pt x="16763" y="143256"/>
                </a:lnTo>
                <a:lnTo>
                  <a:pt x="18287" y="138684"/>
                </a:lnTo>
                <a:lnTo>
                  <a:pt x="21336" y="135636"/>
                </a:lnTo>
                <a:lnTo>
                  <a:pt x="13715" y="131063"/>
                </a:lnTo>
                <a:close/>
              </a:path>
              <a:path w="225551" h="158496">
                <a:moveTo>
                  <a:pt x="22860" y="115824"/>
                </a:moveTo>
                <a:lnTo>
                  <a:pt x="18287" y="123444"/>
                </a:lnTo>
                <a:lnTo>
                  <a:pt x="25908" y="128015"/>
                </a:lnTo>
                <a:lnTo>
                  <a:pt x="30479" y="120396"/>
                </a:lnTo>
                <a:lnTo>
                  <a:pt x="22860" y="115824"/>
                </a:lnTo>
                <a:close/>
              </a:path>
              <a:path w="225551" h="158496">
                <a:moveTo>
                  <a:pt x="33527" y="100584"/>
                </a:moveTo>
                <a:lnTo>
                  <a:pt x="28955" y="108203"/>
                </a:lnTo>
                <a:lnTo>
                  <a:pt x="35051" y="114300"/>
                </a:lnTo>
                <a:lnTo>
                  <a:pt x="41148" y="106680"/>
                </a:lnTo>
                <a:lnTo>
                  <a:pt x="33527" y="100584"/>
                </a:lnTo>
                <a:close/>
              </a:path>
              <a:path w="225551" h="158496">
                <a:moveTo>
                  <a:pt x="44196" y="86868"/>
                </a:moveTo>
                <a:lnTo>
                  <a:pt x="39624" y="94487"/>
                </a:lnTo>
                <a:lnTo>
                  <a:pt x="45720" y="99060"/>
                </a:lnTo>
                <a:lnTo>
                  <a:pt x="51815" y="92963"/>
                </a:lnTo>
                <a:lnTo>
                  <a:pt x="44196" y="86868"/>
                </a:lnTo>
                <a:close/>
              </a:path>
              <a:path w="225551" h="158496">
                <a:moveTo>
                  <a:pt x="56387" y="73151"/>
                </a:moveTo>
                <a:lnTo>
                  <a:pt x="50291" y="79248"/>
                </a:lnTo>
                <a:lnTo>
                  <a:pt x="56387" y="85344"/>
                </a:lnTo>
                <a:lnTo>
                  <a:pt x="62484" y="79248"/>
                </a:lnTo>
                <a:lnTo>
                  <a:pt x="56387" y="73151"/>
                </a:lnTo>
                <a:close/>
              </a:path>
              <a:path w="225551" h="158496">
                <a:moveTo>
                  <a:pt x="68579" y="59436"/>
                </a:moveTo>
                <a:lnTo>
                  <a:pt x="62484" y="65532"/>
                </a:lnTo>
                <a:lnTo>
                  <a:pt x="68579" y="71627"/>
                </a:lnTo>
                <a:lnTo>
                  <a:pt x="74675" y="65532"/>
                </a:lnTo>
                <a:lnTo>
                  <a:pt x="68579" y="59436"/>
                </a:lnTo>
                <a:close/>
              </a:path>
              <a:path w="225551" h="158496">
                <a:moveTo>
                  <a:pt x="198119" y="3048"/>
                </a:moveTo>
                <a:lnTo>
                  <a:pt x="195071" y="3048"/>
                </a:lnTo>
                <a:lnTo>
                  <a:pt x="195071" y="1524"/>
                </a:lnTo>
                <a:lnTo>
                  <a:pt x="188975" y="1524"/>
                </a:lnTo>
                <a:lnTo>
                  <a:pt x="187451" y="9144"/>
                </a:lnTo>
                <a:lnTo>
                  <a:pt x="192023" y="10668"/>
                </a:lnTo>
                <a:lnTo>
                  <a:pt x="195071" y="12191"/>
                </a:lnTo>
                <a:lnTo>
                  <a:pt x="198119" y="3048"/>
                </a:lnTo>
                <a:close/>
              </a:path>
              <a:path w="225551" h="158496">
                <a:moveTo>
                  <a:pt x="207263" y="7620"/>
                </a:moveTo>
                <a:lnTo>
                  <a:pt x="202691" y="15239"/>
                </a:lnTo>
                <a:lnTo>
                  <a:pt x="208787" y="19812"/>
                </a:lnTo>
                <a:lnTo>
                  <a:pt x="214883" y="12191"/>
                </a:lnTo>
                <a:lnTo>
                  <a:pt x="207263" y="7620"/>
                </a:lnTo>
                <a:close/>
              </a:path>
              <a:path w="225551" h="158496">
                <a:moveTo>
                  <a:pt x="220979" y="19812"/>
                </a:moveTo>
                <a:lnTo>
                  <a:pt x="214883" y="25908"/>
                </a:lnTo>
                <a:lnTo>
                  <a:pt x="217931" y="28956"/>
                </a:lnTo>
                <a:lnTo>
                  <a:pt x="225551" y="22860"/>
                </a:lnTo>
                <a:lnTo>
                  <a:pt x="220979" y="19812"/>
                </a:lnTo>
                <a:close/>
              </a:path>
              <a:path w="225551" h="158496">
                <a:moveTo>
                  <a:pt x="4572" y="146303"/>
                </a:moveTo>
                <a:lnTo>
                  <a:pt x="0" y="155448"/>
                </a:lnTo>
                <a:lnTo>
                  <a:pt x="7620" y="158496"/>
                </a:lnTo>
                <a:lnTo>
                  <a:pt x="12191" y="150875"/>
                </a:lnTo>
                <a:lnTo>
                  <a:pt x="4572" y="146303"/>
                </a:lnTo>
                <a:close/>
              </a:path>
              <a:path w="225551" h="158496">
                <a:moveTo>
                  <a:pt x="170687" y="0"/>
                </a:moveTo>
                <a:lnTo>
                  <a:pt x="169163" y="0"/>
                </a:lnTo>
                <a:lnTo>
                  <a:pt x="170687" y="9144"/>
                </a:lnTo>
                <a:lnTo>
                  <a:pt x="178307" y="9144"/>
                </a:lnTo>
                <a:lnTo>
                  <a:pt x="178307" y="0"/>
                </a:lnTo>
                <a:lnTo>
                  <a:pt x="170687" y="0"/>
                </a:lnTo>
                <a:close/>
              </a:path>
              <a:path w="225551" h="158496">
                <a:moveTo>
                  <a:pt x="150875" y="4572"/>
                </a:moveTo>
                <a:lnTo>
                  <a:pt x="153924" y="12191"/>
                </a:lnTo>
                <a:lnTo>
                  <a:pt x="160019" y="10668"/>
                </a:lnTo>
                <a:lnTo>
                  <a:pt x="161543" y="10668"/>
                </a:lnTo>
                <a:lnTo>
                  <a:pt x="160019" y="1524"/>
                </a:lnTo>
                <a:lnTo>
                  <a:pt x="156971" y="1524"/>
                </a:lnTo>
                <a:lnTo>
                  <a:pt x="150875" y="45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046475" y="4712207"/>
            <a:ext cx="522731" cy="486155"/>
          </a:xfrm>
          <a:custGeom>
            <a:avLst/>
            <a:gdLst/>
            <a:ahLst/>
            <a:cxnLst/>
            <a:rect l="l" t="t" r="r" b="b"/>
            <a:pathLst>
              <a:path w="522731" h="486155">
                <a:moveTo>
                  <a:pt x="0" y="473963"/>
                </a:moveTo>
                <a:lnTo>
                  <a:pt x="24641" y="479613"/>
                </a:lnTo>
                <a:lnTo>
                  <a:pt x="49798" y="483628"/>
                </a:lnTo>
                <a:lnTo>
                  <a:pt x="75271" y="485810"/>
                </a:lnTo>
                <a:lnTo>
                  <a:pt x="89915" y="486155"/>
                </a:lnTo>
                <a:lnTo>
                  <a:pt x="120341" y="484672"/>
                </a:lnTo>
                <a:lnTo>
                  <a:pt x="150301" y="480279"/>
                </a:lnTo>
                <a:lnTo>
                  <a:pt x="179719" y="473060"/>
                </a:lnTo>
                <a:lnTo>
                  <a:pt x="208519" y="463100"/>
                </a:lnTo>
                <a:lnTo>
                  <a:pt x="236624" y="450484"/>
                </a:lnTo>
                <a:lnTo>
                  <a:pt x="263958" y="435297"/>
                </a:lnTo>
                <a:lnTo>
                  <a:pt x="290443" y="417622"/>
                </a:lnTo>
                <a:lnTo>
                  <a:pt x="316004" y="397544"/>
                </a:lnTo>
                <a:lnTo>
                  <a:pt x="340563" y="375148"/>
                </a:lnTo>
                <a:lnTo>
                  <a:pt x="364045" y="350519"/>
                </a:lnTo>
                <a:lnTo>
                  <a:pt x="386372" y="323742"/>
                </a:lnTo>
                <a:lnTo>
                  <a:pt x="407468" y="294900"/>
                </a:lnTo>
                <a:lnTo>
                  <a:pt x="427257" y="264078"/>
                </a:lnTo>
                <a:lnTo>
                  <a:pt x="445661" y="231361"/>
                </a:lnTo>
                <a:lnTo>
                  <a:pt x="462605" y="196834"/>
                </a:lnTo>
                <a:lnTo>
                  <a:pt x="478011" y="160580"/>
                </a:lnTo>
                <a:lnTo>
                  <a:pt x="491804" y="122686"/>
                </a:lnTo>
                <a:lnTo>
                  <a:pt x="503906" y="83234"/>
                </a:lnTo>
                <a:lnTo>
                  <a:pt x="514240" y="42311"/>
                </a:lnTo>
                <a:lnTo>
                  <a:pt x="522731" y="0"/>
                </a:lnTo>
              </a:path>
            </a:pathLst>
          </a:custGeom>
          <a:ln w="2743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358895" y="5096255"/>
            <a:ext cx="71628" cy="0"/>
          </a:xfrm>
          <a:custGeom>
            <a:avLst/>
            <a:gdLst/>
            <a:ahLst/>
            <a:cxnLst/>
            <a:rect l="l" t="t" r="r" b="b"/>
            <a:pathLst>
              <a:path w="71628">
                <a:moveTo>
                  <a:pt x="0" y="0"/>
                </a:moveTo>
                <a:lnTo>
                  <a:pt x="71628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457955" y="5096255"/>
            <a:ext cx="9144" cy="0"/>
          </a:xfrm>
          <a:custGeom>
            <a:avLst/>
            <a:gdLst/>
            <a:ahLst/>
            <a:cxnLst/>
            <a:rect l="l" t="t" r="r" b="b"/>
            <a:pathLst>
              <a:path w="9144">
                <a:moveTo>
                  <a:pt x="0" y="0"/>
                </a:moveTo>
                <a:lnTo>
                  <a:pt x="914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493007" y="5096255"/>
            <a:ext cx="9144" cy="0"/>
          </a:xfrm>
          <a:custGeom>
            <a:avLst/>
            <a:gdLst/>
            <a:ahLst/>
            <a:cxnLst/>
            <a:rect l="l" t="t" r="r" b="b"/>
            <a:pathLst>
              <a:path w="9144">
                <a:moveTo>
                  <a:pt x="0" y="0"/>
                </a:moveTo>
                <a:lnTo>
                  <a:pt x="914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529583" y="5096255"/>
            <a:ext cx="71628" cy="0"/>
          </a:xfrm>
          <a:custGeom>
            <a:avLst/>
            <a:gdLst/>
            <a:ahLst/>
            <a:cxnLst/>
            <a:rect l="l" t="t" r="r" b="b"/>
            <a:pathLst>
              <a:path w="71628">
                <a:moveTo>
                  <a:pt x="0" y="0"/>
                </a:moveTo>
                <a:lnTo>
                  <a:pt x="71628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627119" y="5096255"/>
            <a:ext cx="9144" cy="0"/>
          </a:xfrm>
          <a:custGeom>
            <a:avLst/>
            <a:gdLst/>
            <a:ahLst/>
            <a:cxnLst/>
            <a:rect l="l" t="t" r="r" b="b"/>
            <a:pathLst>
              <a:path w="9144">
                <a:moveTo>
                  <a:pt x="0" y="0"/>
                </a:moveTo>
                <a:lnTo>
                  <a:pt x="914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663695" y="5096255"/>
            <a:ext cx="9144" cy="0"/>
          </a:xfrm>
          <a:custGeom>
            <a:avLst/>
            <a:gdLst/>
            <a:ahLst/>
            <a:cxnLst/>
            <a:rect l="l" t="t" r="r" b="b"/>
            <a:pathLst>
              <a:path w="9144">
                <a:moveTo>
                  <a:pt x="0" y="0"/>
                </a:moveTo>
                <a:lnTo>
                  <a:pt x="914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698747" y="5096255"/>
            <a:ext cx="73151" cy="0"/>
          </a:xfrm>
          <a:custGeom>
            <a:avLst/>
            <a:gdLst/>
            <a:ahLst/>
            <a:cxnLst/>
            <a:rect l="l" t="t" r="r" b="b"/>
            <a:pathLst>
              <a:path w="73151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797807" y="5096255"/>
            <a:ext cx="9144" cy="0"/>
          </a:xfrm>
          <a:custGeom>
            <a:avLst/>
            <a:gdLst/>
            <a:ahLst/>
            <a:cxnLst/>
            <a:rect l="l" t="t" r="r" b="b"/>
            <a:pathLst>
              <a:path w="9144">
                <a:moveTo>
                  <a:pt x="0" y="0"/>
                </a:moveTo>
                <a:lnTo>
                  <a:pt x="914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834383" y="5096255"/>
            <a:ext cx="9144" cy="0"/>
          </a:xfrm>
          <a:custGeom>
            <a:avLst/>
            <a:gdLst/>
            <a:ahLst/>
            <a:cxnLst/>
            <a:rect l="l" t="t" r="r" b="b"/>
            <a:pathLst>
              <a:path w="9144">
                <a:moveTo>
                  <a:pt x="0" y="0"/>
                </a:moveTo>
                <a:lnTo>
                  <a:pt x="914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869435" y="5096255"/>
            <a:ext cx="71627" cy="0"/>
          </a:xfrm>
          <a:custGeom>
            <a:avLst/>
            <a:gdLst/>
            <a:ahLst/>
            <a:cxnLst/>
            <a:rect l="l" t="t" r="r" b="b"/>
            <a:pathLst>
              <a:path w="71627">
                <a:moveTo>
                  <a:pt x="0" y="0"/>
                </a:moveTo>
                <a:lnTo>
                  <a:pt x="71627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968495" y="5096255"/>
            <a:ext cx="9144" cy="0"/>
          </a:xfrm>
          <a:custGeom>
            <a:avLst/>
            <a:gdLst/>
            <a:ahLst/>
            <a:cxnLst/>
            <a:rect l="l" t="t" r="r" b="b"/>
            <a:pathLst>
              <a:path w="9144">
                <a:moveTo>
                  <a:pt x="0" y="0"/>
                </a:moveTo>
                <a:lnTo>
                  <a:pt x="914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003547" y="5096255"/>
            <a:ext cx="9143" cy="0"/>
          </a:xfrm>
          <a:custGeom>
            <a:avLst/>
            <a:gdLst/>
            <a:ahLst/>
            <a:cxnLst/>
            <a:rect l="l" t="t" r="r" b="b"/>
            <a:pathLst>
              <a:path w="9143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040123" y="5096255"/>
            <a:ext cx="71627" cy="0"/>
          </a:xfrm>
          <a:custGeom>
            <a:avLst/>
            <a:gdLst/>
            <a:ahLst/>
            <a:cxnLst/>
            <a:rect l="l" t="t" r="r" b="b"/>
            <a:pathLst>
              <a:path w="71627">
                <a:moveTo>
                  <a:pt x="0" y="0"/>
                </a:moveTo>
                <a:lnTo>
                  <a:pt x="71627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137659" y="5096255"/>
            <a:ext cx="9144" cy="0"/>
          </a:xfrm>
          <a:custGeom>
            <a:avLst/>
            <a:gdLst/>
            <a:ahLst/>
            <a:cxnLst/>
            <a:rect l="l" t="t" r="r" b="b"/>
            <a:pathLst>
              <a:path w="9144">
                <a:moveTo>
                  <a:pt x="0" y="0"/>
                </a:moveTo>
                <a:lnTo>
                  <a:pt x="914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465831" y="5472683"/>
            <a:ext cx="3014471" cy="106680"/>
          </a:xfrm>
          <a:custGeom>
            <a:avLst/>
            <a:gdLst/>
            <a:ahLst/>
            <a:cxnLst/>
            <a:rect l="l" t="t" r="r" b="b"/>
            <a:pathLst>
              <a:path w="3014471" h="106680">
                <a:moveTo>
                  <a:pt x="89915" y="35051"/>
                </a:moveTo>
                <a:lnTo>
                  <a:pt x="89915" y="71628"/>
                </a:lnTo>
                <a:lnTo>
                  <a:pt x="2924555" y="71628"/>
                </a:lnTo>
                <a:lnTo>
                  <a:pt x="3014471" y="53339"/>
                </a:lnTo>
                <a:lnTo>
                  <a:pt x="2906267" y="0"/>
                </a:lnTo>
                <a:lnTo>
                  <a:pt x="2924555" y="35051"/>
                </a:lnTo>
                <a:lnTo>
                  <a:pt x="89915" y="35051"/>
                </a:lnTo>
                <a:close/>
              </a:path>
              <a:path w="3014471" h="106680">
                <a:moveTo>
                  <a:pt x="2924555" y="71628"/>
                </a:moveTo>
                <a:lnTo>
                  <a:pt x="2906267" y="71628"/>
                </a:lnTo>
                <a:lnTo>
                  <a:pt x="2906267" y="106680"/>
                </a:lnTo>
                <a:lnTo>
                  <a:pt x="3014471" y="53339"/>
                </a:lnTo>
                <a:lnTo>
                  <a:pt x="2924555" y="71628"/>
                </a:lnTo>
                <a:close/>
              </a:path>
              <a:path w="3014471" h="106680">
                <a:moveTo>
                  <a:pt x="2924555" y="35051"/>
                </a:moveTo>
                <a:lnTo>
                  <a:pt x="2906267" y="0"/>
                </a:lnTo>
                <a:lnTo>
                  <a:pt x="2906267" y="35052"/>
                </a:lnTo>
                <a:lnTo>
                  <a:pt x="2924555" y="35051"/>
                </a:lnTo>
                <a:close/>
              </a:path>
              <a:path w="3014471" h="106680">
                <a:moveTo>
                  <a:pt x="108203" y="35051"/>
                </a:moveTo>
                <a:lnTo>
                  <a:pt x="108203" y="0"/>
                </a:lnTo>
                <a:lnTo>
                  <a:pt x="0" y="53339"/>
                </a:lnTo>
                <a:lnTo>
                  <a:pt x="108203" y="106680"/>
                </a:lnTo>
                <a:lnTo>
                  <a:pt x="108203" y="71627"/>
                </a:lnTo>
                <a:lnTo>
                  <a:pt x="89915" y="71628"/>
                </a:lnTo>
                <a:lnTo>
                  <a:pt x="89915" y="35051"/>
                </a:lnTo>
                <a:lnTo>
                  <a:pt x="108203" y="350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198619" y="4128515"/>
            <a:ext cx="106679" cy="1397507"/>
          </a:xfrm>
          <a:custGeom>
            <a:avLst/>
            <a:gdLst/>
            <a:ahLst/>
            <a:cxnLst/>
            <a:rect l="l" t="t" r="r" b="b"/>
            <a:pathLst>
              <a:path w="106679" h="1397507">
                <a:moveTo>
                  <a:pt x="35051" y="1397507"/>
                </a:moveTo>
                <a:lnTo>
                  <a:pt x="71627" y="1397507"/>
                </a:lnTo>
                <a:lnTo>
                  <a:pt x="71627" y="89915"/>
                </a:lnTo>
                <a:lnTo>
                  <a:pt x="106679" y="108203"/>
                </a:lnTo>
                <a:lnTo>
                  <a:pt x="53339" y="0"/>
                </a:lnTo>
                <a:lnTo>
                  <a:pt x="35051" y="89915"/>
                </a:lnTo>
                <a:lnTo>
                  <a:pt x="35051" y="1397507"/>
                </a:lnTo>
                <a:close/>
              </a:path>
              <a:path w="106679" h="1397507">
                <a:moveTo>
                  <a:pt x="35051" y="89915"/>
                </a:moveTo>
                <a:lnTo>
                  <a:pt x="53339" y="0"/>
                </a:lnTo>
                <a:lnTo>
                  <a:pt x="0" y="108203"/>
                </a:lnTo>
                <a:lnTo>
                  <a:pt x="35052" y="108203"/>
                </a:lnTo>
                <a:lnTo>
                  <a:pt x="35051" y="89915"/>
                </a:lnTo>
                <a:close/>
              </a:path>
              <a:path w="106679" h="1397507">
                <a:moveTo>
                  <a:pt x="106679" y="108203"/>
                </a:moveTo>
                <a:lnTo>
                  <a:pt x="71627" y="89915"/>
                </a:lnTo>
                <a:lnTo>
                  <a:pt x="71628" y="108203"/>
                </a:lnTo>
                <a:lnTo>
                  <a:pt x="106679" y="1082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174235" y="5096255"/>
            <a:ext cx="9143" cy="0"/>
          </a:xfrm>
          <a:custGeom>
            <a:avLst/>
            <a:gdLst/>
            <a:ahLst/>
            <a:cxnLst/>
            <a:rect l="l" t="t" r="r" b="b"/>
            <a:pathLst>
              <a:path w="9143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209287" y="5096255"/>
            <a:ext cx="71627" cy="0"/>
          </a:xfrm>
          <a:custGeom>
            <a:avLst/>
            <a:gdLst/>
            <a:ahLst/>
            <a:cxnLst/>
            <a:rect l="l" t="t" r="r" b="b"/>
            <a:pathLst>
              <a:path w="71627">
                <a:moveTo>
                  <a:pt x="0" y="0"/>
                </a:moveTo>
                <a:lnTo>
                  <a:pt x="71627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308347" y="5096255"/>
            <a:ext cx="9144" cy="0"/>
          </a:xfrm>
          <a:custGeom>
            <a:avLst/>
            <a:gdLst/>
            <a:ahLst/>
            <a:cxnLst/>
            <a:rect l="l" t="t" r="r" b="b"/>
            <a:pathLst>
              <a:path w="9144">
                <a:moveTo>
                  <a:pt x="0" y="0"/>
                </a:moveTo>
                <a:lnTo>
                  <a:pt x="914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344923" y="5096255"/>
            <a:ext cx="7619" cy="0"/>
          </a:xfrm>
          <a:custGeom>
            <a:avLst/>
            <a:gdLst/>
            <a:ahLst/>
            <a:cxnLst/>
            <a:rect l="l" t="t" r="r" b="b"/>
            <a:pathLst>
              <a:path w="7619">
                <a:moveTo>
                  <a:pt x="0" y="0"/>
                </a:moveTo>
                <a:lnTo>
                  <a:pt x="761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379975" y="5096255"/>
            <a:ext cx="71627" cy="0"/>
          </a:xfrm>
          <a:custGeom>
            <a:avLst/>
            <a:gdLst/>
            <a:ahLst/>
            <a:cxnLst/>
            <a:rect l="l" t="t" r="r" b="b"/>
            <a:pathLst>
              <a:path w="71627">
                <a:moveTo>
                  <a:pt x="0" y="0"/>
                </a:moveTo>
                <a:lnTo>
                  <a:pt x="71627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542537" y="4773167"/>
            <a:ext cx="0" cy="752855"/>
          </a:xfrm>
          <a:custGeom>
            <a:avLst/>
            <a:gdLst/>
            <a:ahLst/>
            <a:cxnLst/>
            <a:rect l="l" t="t" r="r" b="b"/>
            <a:pathLst>
              <a:path h="752855">
                <a:moveTo>
                  <a:pt x="0" y="0"/>
                </a:moveTo>
                <a:lnTo>
                  <a:pt x="0" y="752855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3555491" y="4782311"/>
            <a:ext cx="71627" cy="0"/>
          </a:xfrm>
          <a:custGeom>
            <a:avLst/>
            <a:gdLst/>
            <a:ahLst/>
            <a:cxnLst/>
            <a:rect l="l" t="t" r="r" b="b"/>
            <a:pathLst>
              <a:path w="71627">
                <a:moveTo>
                  <a:pt x="0" y="0"/>
                </a:moveTo>
                <a:lnTo>
                  <a:pt x="71627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3654551" y="4782311"/>
            <a:ext cx="9143" cy="0"/>
          </a:xfrm>
          <a:custGeom>
            <a:avLst/>
            <a:gdLst/>
            <a:ahLst/>
            <a:cxnLst/>
            <a:rect l="l" t="t" r="r" b="b"/>
            <a:pathLst>
              <a:path w="9143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3689603" y="4776215"/>
            <a:ext cx="9143" cy="9143"/>
          </a:xfrm>
          <a:custGeom>
            <a:avLst/>
            <a:gdLst/>
            <a:ahLst/>
            <a:cxnLst/>
            <a:rect l="l" t="t" r="r" b="b"/>
            <a:pathLst>
              <a:path w="9143" h="9143">
                <a:moveTo>
                  <a:pt x="0" y="1524"/>
                </a:moveTo>
                <a:lnTo>
                  <a:pt x="0" y="9143"/>
                </a:lnTo>
                <a:lnTo>
                  <a:pt x="9143" y="9143"/>
                </a:lnTo>
                <a:lnTo>
                  <a:pt x="9143" y="0"/>
                </a:lnTo>
                <a:lnTo>
                  <a:pt x="0" y="15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4029455" y="4774691"/>
            <a:ext cx="9144" cy="7620"/>
          </a:xfrm>
          <a:custGeom>
            <a:avLst/>
            <a:gdLst/>
            <a:ahLst/>
            <a:cxnLst/>
            <a:rect l="l" t="t" r="r" b="b"/>
            <a:pathLst>
              <a:path w="9144" h="7620">
                <a:moveTo>
                  <a:pt x="9144" y="0"/>
                </a:moveTo>
                <a:lnTo>
                  <a:pt x="0" y="0"/>
                </a:lnTo>
                <a:lnTo>
                  <a:pt x="1524" y="7620"/>
                </a:lnTo>
                <a:lnTo>
                  <a:pt x="9144" y="7620"/>
                </a:lnTo>
                <a:lnTo>
                  <a:pt x="91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3994403" y="4779263"/>
            <a:ext cx="9144" cy="0"/>
          </a:xfrm>
          <a:custGeom>
            <a:avLst/>
            <a:gdLst/>
            <a:ahLst/>
            <a:cxnLst/>
            <a:rect l="l" t="t" r="r" b="b"/>
            <a:pathLst>
              <a:path w="9144">
                <a:moveTo>
                  <a:pt x="0" y="0"/>
                </a:moveTo>
                <a:lnTo>
                  <a:pt x="914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066031" y="4777739"/>
            <a:ext cx="71627" cy="0"/>
          </a:xfrm>
          <a:custGeom>
            <a:avLst/>
            <a:gdLst/>
            <a:ahLst/>
            <a:cxnLst/>
            <a:rect l="l" t="t" r="r" b="b"/>
            <a:pathLst>
              <a:path w="71627">
                <a:moveTo>
                  <a:pt x="0" y="0"/>
                </a:moveTo>
                <a:lnTo>
                  <a:pt x="71627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4165091" y="4773167"/>
            <a:ext cx="9144" cy="9144"/>
          </a:xfrm>
          <a:custGeom>
            <a:avLst/>
            <a:gdLst/>
            <a:ahLst/>
            <a:cxnLst/>
            <a:rect l="l" t="t" r="r" b="b"/>
            <a:pathLst>
              <a:path w="9144" h="9144">
                <a:moveTo>
                  <a:pt x="0" y="0"/>
                </a:moveTo>
                <a:lnTo>
                  <a:pt x="0" y="9144"/>
                </a:lnTo>
                <a:lnTo>
                  <a:pt x="9144" y="9144"/>
                </a:lnTo>
                <a:lnTo>
                  <a:pt x="762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200143" y="4773167"/>
            <a:ext cx="9144" cy="9144"/>
          </a:xfrm>
          <a:custGeom>
            <a:avLst/>
            <a:gdLst/>
            <a:ahLst/>
            <a:cxnLst/>
            <a:rect l="l" t="t" r="r" b="b"/>
            <a:pathLst>
              <a:path w="9144" h="9144">
                <a:moveTo>
                  <a:pt x="0" y="0"/>
                </a:moveTo>
                <a:lnTo>
                  <a:pt x="0" y="9144"/>
                </a:lnTo>
                <a:lnTo>
                  <a:pt x="9144" y="7620"/>
                </a:lnTo>
                <a:lnTo>
                  <a:pt x="914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236719" y="4776215"/>
            <a:ext cx="71627" cy="0"/>
          </a:xfrm>
          <a:custGeom>
            <a:avLst/>
            <a:gdLst/>
            <a:ahLst/>
            <a:cxnLst/>
            <a:rect l="l" t="t" r="r" b="b"/>
            <a:pathLst>
              <a:path w="71627">
                <a:moveTo>
                  <a:pt x="0" y="0"/>
                </a:moveTo>
                <a:lnTo>
                  <a:pt x="71627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334255" y="4776215"/>
            <a:ext cx="9144" cy="0"/>
          </a:xfrm>
          <a:custGeom>
            <a:avLst/>
            <a:gdLst/>
            <a:ahLst/>
            <a:cxnLst/>
            <a:rect l="l" t="t" r="r" b="b"/>
            <a:pathLst>
              <a:path w="9144">
                <a:moveTo>
                  <a:pt x="0" y="0"/>
                </a:moveTo>
                <a:lnTo>
                  <a:pt x="914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370831" y="4771643"/>
            <a:ext cx="9144" cy="9144"/>
          </a:xfrm>
          <a:custGeom>
            <a:avLst/>
            <a:gdLst/>
            <a:ahLst/>
            <a:cxnLst/>
            <a:rect l="l" t="t" r="r" b="b"/>
            <a:pathLst>
              <a:path w="9144" h="9144">
                <a:moveTo>
                  <a:pt x="0" y="0"/>
                </a:moveTo>
                <a:lnTo>
                  <a:pt x="0" y="9144"/>
                </a:lnTo>
                <a:lnTo>
                  <a:pt x="9144" y="7620"/>
                </a:lnTo>
                <a:lnTo>
                  <a:pt x="914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405883" y="4774691"/>
            <a:ext cx="71628" cy="0"/>
          </a:xfrm>
          <a:custGeom>
            <a:avLst/>
            <a:gdLst/>
            <a:ahLst/>
            <a:cxnLst/>
            <a:rect l="l" t="t" r="r" b="b"/>
            <a:pathLst>
              <a:path w="71628">
                <a:moveTo>
                  <a:pt x="0" y="0"/>
                </a:moveTo>
                <a:lnTo>
                  <a:pt x="71628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504943" y="4774691"/>
            <a:ext cx="9144" cy="0"/>
          </a:xfrm>
          <a:custGeom>
            <a:avLst/>
            <a:gdLst/>
            <a:ahLst/>
            <a:cxnLst/>
            <a:rect l="l" t="t" r="r" b="b"/>
            <a:pathLst>
              <a:path w="9144">
                <a:moveTo>
                  <a:pt x="0" y="0"/>
                </a:moveTo>
                <a:lnTo>
                  <a:pt x="914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4539995" y="4774691"/>
            <a:ext cx="9144" cy="0"/>
          </a:xfrm>
          <a:custGeom>
            <a:avLst/>
            <a:gdLst/>
            <a:ahLst/>
            <a:cxnLst/>
            <a:rect l="l" t="t" r="r" b="b"/>
            <a:pathLst>
              <a:path w="9144">
                <a:moveTo>
                  <a:pt x="0" y="0"/>
                </a:moveTo>
                <a:lnTo>
                  <a:pt x="914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3358895" y="5096255"/>
            <a:ext cx="0" cy="413003"/>
          </a:xfrm>
          <a:custGeom>
            <a:avLst/>
            <a:gdLst/>
            <a:ahLst/>
            <a:cxnLst/>
            <a:rect l="l" t="t" r="r" b="b"/>
            <a:pathLst>
              <a:path h="413003">
                <a:moveTo>
                  <a:pt x="0" y="0"/>
                </a:moveTo>
                <a:lnTo>
                  <a:pt x="0" y="413003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3712463" y="4629911"/>
            <a:ext cx="0" cy="860297"/>
          </a:xfrm>
          <a:custGeom>
            <a:avLst/>
            <a:gdLst/>
            <a:ahLst/>
            <a:cxnLst/>
            <a:rect l="l" t="t" r="r" b="b"/>
            <a:pathLst>
              <a:path h="860297">
                <a:moveTo>
                  <a:pt x="0" y="0"/>
                </a:moveTo>
                <a:lnTo>
                  <a:pt x="0" y="860297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3703319" y="4604003"/>
            <a:ext cx="71628" cy="0"/>
          </a:xfrm>
          <a:custGeom>
            <a:avLst/>
            <a:gdLst/>
            <a:ahLst/>
            <a:cxnLst/>
            <a:rect l="l" t="t" r="r" b="b"/>
            <a:pathLst>
              <a:path w="71628">
                <a:moveTo>
                  <a:pt x="0" y="0"/>
                </a:moveTo>
                <a:lnTo>
                  <a:pt x="71628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3800855" y="4604003"/>
            <a:ext cx="9144" cy="0"/>
          </a:xfrm>
          <a:custGeom>
            <a:avLst/>
            <a:gdLst/>
            <a:ahLst/>
            <a:cxnLst/>
            <a:rect l="l" t="t" r="r" b="b"/>
            <a:pathLst>
              <a:path w="9144">
                <a:moveTo>
                  <a:pt x="0" y="0"/>
                </a:moveTo>
                <a:lnTo>
                  <a:pt x="914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3837431" y="4604003"/>
            <a:ext cx="9144" cy="0"/>
          </a:xfrm>
          <a:custGeom>
            <a:avLst/>
            <a:gdLst/>
            <a:ahLst/>
            <a:cxnLst/>
            <a:rect l="l" t="t" r="r" b="b"/>
            <a:pathLst>
              <a:path w="9144">
                <a:moveTo>
                  <a:pt x="0" y="0"/>
                </a:moveTo>
                <a:lnTo>
                  <a:pt x="914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3872483" y="4604003"/>
            <a:ext cx="71628" cy="0"/>
          </a:xfrm>
          <a:custGeom>
            <a:avLst/>
            <a:gdLst/>
            <a:ahLst/>
            <a:cxnLst/>
            <a:rect l="l" t="t" r="r" b="b"/>
            <a:pathLst>
              <a:path w="71628">
                <a:moveTo>
                  <a:pt x="0" y="0"/>
                </a:moveTo>
                <a:lnTo>
                  <a:pt x="71628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3971543" y="4604003"/>
            <a:ext cx="9144" cy="0"/>
          </a:xfrm>
          <a:custGeom>
            <a:avLst/>
            <a:gdLst/>
            <a:ahLst/>
            <a:cxnLst/>
            <a:rect l="l" t="t" r="r" b="b"/>
            <a:pathLst>
              <a:path w="9144">
                <a:moveTo>
                  <a:pt x="0" y="0"/>
                </a:moveTo>
                <a:lnTo>
                  <a:pt x="914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4008119" y="4604003"/>
            <a:ext cx="7620" cy="0"/>
          </a:xfrm>
          <a:custGeom>
            <a:avLst/>
            <a:gdLst/>
            <a:ahLst/>
            <a:cxnLst/>
            <a:rect l="l" t="t" r="r" b="b"/>
            <a:pathLst>
              <a:path w="762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4043171" y="4604003"/>
            <a:ext cx="71628" cy="0"/>
          </a:xfrm>
          <a:custGeom>
            <a:avLst/>
            <a:gdLst/>
            <a:ahLst/>
            <a:cxnLst/>
            <a:rect l="l" t="t" r="r" b="b"/>
            <a:pathLst>
              <a:path w="71628">
                <a:moveTo>
                  <a:pt x="0" y="0"/>
                </a:moveTo>
                <a:lnTo>
                  <a:pt x="71628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4142231" y="4604003"/>
            <a:ext cx="9144" cy="0"/>
          </a:xfrm>
          <a:custGeom>
            <a:avLst/>
            <a:gdLst/>
            <a:ahLst/>
            <a:cxnLst/>
            <a:rect l="l" t="t" r="r" b="b"/>
            <a:pathLst>
              <a:path w="9144">
                <a:moveTo>
                  <a:pt x="0" y="0"/>
                </a:moveTo>
                <a:lnTo>
                  <a:pt x="914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4177283" y="4604003"/>
            <a:ext cx="9144" cy="0"/>
          </a:xfrm>
          <a:custGeom>
            <a:avLst/>
            <a:gdLst/>
            <a:ahLst/>
            <a:cxnLst/>
            <a:rect l="l" t="t" r="r" b="b"/>
            <a:pathLst>
              <a:path w="9144">
                <a:moveTo>
                  <a:pt x="0" y="0"/>
                </a:moveTo>
                <a:lnTo>
                  <a:pt x="914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4213859" y="4604003"/>
            <a:ext cx="71627" cy="0"/>
          </a:xfrm>
          <a:custGeom>
            <a:avLst/>
            <a:gdLst/>
            <a:ahLst/>
            <a:cxnLst/>
            <a:rect l="l" t="t" r="r" b="b"/>
            <a:pathLst>
              <a:path w="71627">
                <a:moveTo>
                  <a:pt x="0" y="0"/>
                </a:moveTo>
                <a:lnTo>
                  <a:pt x="71627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4311395" y="4604003"/>
            <a:ext cx="9144" cy="0"/>
          </a:xfrm>
          <a:custGeom>
            <a:avLst/>
            <a:gdLst/>
            <a:ahLst/>
            <a:cxnLst/>
            <a:rect l="l" t="t" r="r" b="b"/>
            <a:pathLst>
              <a:path w="9144">
                <a:moveTo>
                  <a:pt x="0" y="0"/>
                </a:moveTo>
                <a:lnTo>
                  <a:pt x="914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4347971" y="4604003"/>
            <a:ext cx="9144" cy="0"/>
          </a:xfrm>
          <a:custGeom>
            <a:avLst/>
            <a:gdLst/>
            <a:ahLst/>
            <a:cxnLst/>
            <a:rect l="l" t="t" r="r" b="b"/>
            <a:pathLst>
              <a:path w="9144">
                <a:moveTo>
                  <a:pt x="0" y="0"/>
                </a:moveTo>
                <a:lnTo>
                  <a:pt x="914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4383023" y="4604003"/>
            <a:ext cx="71627" cy="0"/>
          </a:xfrm>
          <a:custGeom>
            <a:avLst/>
            <a:gdLst/>
            <a:ahLst/>
            <a:cxnLst/>
            <a:rect l="l" t="t" r="r" b="b"/>
            <a:pathLst>
              <a:path w="71627">
                <a:moveTo>
                  <a:pt x="0" y="0"/>
                </a:moveTo>
                <a:lnTo>
                  <a:pt x="71627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4482083" y="4604003"/>
            <a:ext cx="9144" cy="0"/>
          </a:xfrm>
          <a:custGeom>
            <a:avLst/>
            <a:gdLst/>
            <a:ahLst/>
            <a:cxnLst/>
            <a:rect l="l" t="t" r="r" b="b"/>
            <a:pathLst>
              <a:path w="9144">
                <a:moveTo>
                  <a:pt x="0" y="0"/>
                </a:moveTo>
                <a:lnTo>
                  <a:pt x="914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4518659" y="4604003"/>
            <a:ext cx="7620" cy="0"/>
          </a:xfrm>
          <a:custGeom>
            <a:avLst/>
            <a:gdLst/>
            <a:ahLst/>
            <a:cxnLst/>
            <a:rect l="l" t="t" r="r" b="b"/>
            <a:pathLst>
              <a:path w="762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4553711" y="4604003"/>
            <a:ext cx="71627" cy="0"/>
          </a:xfrm>
          <a:custGeom>
            <a:avLst/>
            <a:gdLst/>
            <a:ahLst/>
            <a:cxnLst/>
            <a:rect l="l" t="t" r="r" b="b"/>
            <a:pathLst>
              <a:path w="71627">
                <a:moveTo>
                  <a:pt x="0" y="0"/>
                </a:moveTo>
                <a:lnTo>
                  <a:pt x="71627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4652771" y="4604003"/>
            <a:ext cx="9144" cy="0"/>
          </a:xfrm>
          <a:custGeom>
            <a:avLst/>
            <a:gdLst/>
            <a:ahLst/>
            <a:cxnLst/>
            <a:rect l="l" t="t" r="r" b="b"/>
            <a:pathLst>
              <a:path w="9144">
                <a:moveTo>
                  <a:pt x="0" y="0"/>
                </a:moveTo>
                <a:lnTo>
                  <a:pt x="914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4687823" y="4604003"/>
            <a:ext cx="9143" cy="0"/>
          </a:xfrm>
          <a:custGeom>
            <a:avLst/>
            <a:gdLst/>
            <a:ahLst/>
            <a:cxnLst/>
            <a:rect l="l" t="t" r="r" b="b"/>
            <a:pathLst>
              <a:path w="9143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3561587" y="4341875"/>
            <a:ext cx="239267" cy="362712"/>
          </a:xfrm>
          <a:custGeom>
            <a:avLst/>
            <a:gdLst/>
            <a:ahLst/>
            <a:cxnLst/>
            <a:rect l="l" t="t" r="r" b="b"/>
            <a:pathLst>
              <a:path w="239267" h="362712">
                <a:moveTo>
                  <a:pt x="38100" y="298703"/>
                </a:moveTo>
                <a:lnTo>
                  <a:pt x="0" y="358139"/>
                </a:lnTo>
                <a:lnTo>
                  <a:pt x="6095" y="362712"/>
                </a:lnTo>
                <a:lnTo>
                  <a:pt x="45719" y="303275"/>
                </a:lnTo>
                <a:lnTo>
                  <a:pt x="38100" y="298703"/>
                </a:lnTo>
                <a:close/>
              </a:path>
              <a:path w="239267" h="362712">
                <a:moveTo>
                  <a:pt x="231647" y="0"/>
                </a:moveTo>
                <a:lnTo>
                  <a:pt x="217931" y="19812"/>
                </a:lnTo>
                <a:lnTo>
                  <a:pt x="225551" y="25907"/>
                </a:lnTo>
                <a:lnTo>
                  <a:pt x="239267" y="4571"/>
                </a:lnTo>
                <a:lnTo>
                  <a:pt x="231647" y="0"/>
                </a:lnTo>
                <a:close/>
              </a:path>
              <a:path w="239267" h="362712">
                <a:moveTo>
                  <a:pt x="204215" y="42671"/>
                </a:moveTo>
                <a:lnTo>
                  <a:pt x="199643" y="50291"/>
                </a:lnTo>
                <a:lnTo>
                  <a:pt x="205739" y="54863"/>
                </a:lnTo>
                <a:lnTo>
                  <a:pt x="211835" y="47243"/>
                </a:lnTo>
                <a:lnTo>
                  <a:pt x="204215" y="42671"/>
                </a:lnTo>
                <a:close/>
              </a:path>
              <a:path w="239267" h="362712">
                <a:moveTo>
                  <a:pt x="184403" y="73151"/>
                </a:moveTo>
                <a:lnTo>
                  <a:pt x="144779" y="132587"/>
                </a:lnTo>
                <a:lnTo>
                  <a:pt x="152399" y="137160"/>
                </a:lnTo>
                <a:lnTo>
                  <a:pt x="192023" y="77724"/>
                </a:lnTo>
                <a:lnTo>
                  <a:pt x="184403" y="73151"/>
                </a:lnTo>
                <a:close/>
              </a:path>
              <a:path w="239267" h="362712">
                <a:moveTo>
                  <a:pt x="131063" y="155448"/>
                </a:moveTo>
                <a:lnTo>
                  <a:pt x="126491" y="163067"/>
                </a:lnTo>
                <a:lnTo>
                  <a:pt x="134111" y="167639"/>
                </a:lnTo>
                <a:lnTo>
                  <a:pt x="138683" y="160019"/>
                </a:lnTo>
                <a:lnTo>
                  <a:pt x="131063" y="155448"/>
                </a:lnTo>
                <a:close/>
              </a:path>
              <a:path w="239267" h="362712">
                <a:moveTo>
                  <a:pt x="111251" y="185927"/>
                </a:moveTo>
                <a:lnTo>
                  <a:pt x="71627" y="245363"/>
                </a:lnTo>
                <a:lnTo>
                  <a:pt x="79248" y="249936"/>
                </a:lnTo>
                <a:lnTo>
                  <a:pt x="118872" y="190500"/>
                </a:lnTo>
                <a:lnTo>
                  <a:pt x="111251" y="185927"/>
                </a:lnTo>
                <a:close/>
              </a:path>
              <a:path w="239267" h="362712">
                <a:moveTo>
                  <a:pt x="57912" y="268224"/>
                </a:moveTo>
                <a:lnTo>
                  <a:pt x="53339" y="275843"/>
                </a:lnTo>
                <a:lnTo>
                  <a:pt x="60960" y="280415"/>
                </a:lnTo>
                <a:lnTo>
                  <a:pt x="65531" y="272795"/>
                </a:lnTo>
                <a:lnTo>
                  <a:pt x="57912" y="2682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4576571" y="4773167"/>
            <a:ext cx="10668" cy="0"/>
          </a:xfrm>
          <a:custGeom>
            <a:avLst/>
            <a:gdLst/>
            <a:ahLst/>
            <a:cxnLst/>
            <a:rect l="l" t="t" r="r" b="b"/>
            <a:pathLst>
              <a:path w="10668">
                <a:moveTo>
                  <a:pt x="0" y="0"/>
                </a:moveTo>
                <a:lnTo>
                  <a:pt x="10668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4256531" y="4553711"/>
            <a:ext cx="553211" cy="967739"/>
          </a:xfrm>
          <a:custGeom>
            <a:avLst/>
            <a:gdLst/>
            <a:ahLst/>
            <a:cxnLst/>
            <a:rect l="l" t="t" r="r" b="b"/>
            <a:pathLst>
              <a:path w="553211" h="967739">
                <a:moveTo>
                  <a:pt x="0" y="967739"/>
                </a:moveTo>
                <a:lnTo>
                  <a:pt x="17838" y="923408"/>
                </a:lnTo>
                <a:lnTo>
                  <a:pt x="35678" y="879177"/>
                </a:lnTo>
                <a:lnTo>
                  <a:pt x="53497" y="835147"/>
                </a:lnTo>
                <a:lnTo>
                  <a:pt x="71274" y="791419"/>
                </a:lnTo>
                <a:lnTo>
                  <a:pt x="88987" y="748093"/>
                </a:lnTo>
                <a:lnTo>
                  <a:pt x="106614" y="705270"/>
                </a:lnTo>
                <a:lnTo>
                  <a:pt x="124134" y="663051"/>
                </a:lnTo>
                <a:lnTo>
                  <a:pt x="141524" y="621535"/>
                </a:lnTo>
                <a:lnTo>
                  <a:pt x="158764" y="580825"/>
                </a:lnTo>
                <a:lnTo>
                  <a:pt x="175831" y="541019"/>
                </a:lnTo>
                <a:lnTo>
                  <a:pt x="192704" y="502220"/>
                </a:lnTo>
                <a:lnTo>
                  <a:pt x="209361" y="464527"/>
                </a:lnTo>
                <a:lnTo>
                  <a:pt x="225780" y="428041"/>
                </a:lnTo>
                <a:lnTo>
                  <a:pt x="241939" y="392862"/>
                </a:lnTo>
                <a:lnTo>
                  <a:pt x="257817" y="359092"/>
                </a:lnTo>
                <a:lnTo>
                  <a:pt x="273393" y="326830"/>
                </a:lnTo>
                <a:lnTo>
                  <a:pt x="288644" y="296178"/>
                </a:lnTo>
                <a:lnTo>
                  <a:pt x="303548" y="267236"/>
                </a:lnTo>
                <a:lnTo>
                  <a:pt x="332231" y="214883"/>
                </a:lnTo>
                <a:lnTo>
                  <a:pt x="360022" y="170599"/>
                </a:lnTo>
                <a:lnTo>
                  <a:pt x="387400" y="134014"/>
                </a:lnTo>
                <a:lnTo>
                  <a:pt x="414047" y="104141"/>
                </a:lnTo>
                <a:lnTo>
                  <a:pt x="439643" y="79991"/>
                </a:lnTo>
                <a:lnTo>
                  <a:pt x="475365" y="52340"/>
                </a:lnTo>
                <a:lnTo>
                  <a:pt x="506920" y="32013"/>
                </a:lnTo>
                <a:lnTo>
                  <a:pt x="516326" y="26288"/>
                </a:lnTo>
                <a:lnTo>
                  <a:pt x="525109" y="20884"/>
                </a:lnTo>
                <a:lnTo>
                  <a:pt x="533229" y="15677"/>
                </a:lnTo>
                <a:lnTo>
                  <a:pt x="540646" y="10543"/>
                </a:lnTo>
                <a:lnTo>
                  <a:pt x="547320" y="5358"/>
                </a:lnTo>
                <a:lnTo>
                  <a:pt x="553211" y="0"/>
                </a:lnTo>
              </a:path>
            </a:pathLst>
          </a:custGeom>
          <a:ln w="1828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3220211" y="4236719"/>
            <a:ext cx="339852" cy="539495"/>
          </a:xfrm>
          <a:custGeom>
            <a:avLst/>
            <a:gdLst/>
            <a:ahLst/>
            <a:cxnLst/>
            <a:rect l="l" t="t" r="r" b="b"/>
            <a:pathLst>
              <a:path w="339852" h="539495">
                <a:moveTo>
                  <a:pt x="28956" y="53339"/>
                </a:moveTo>
                <a:lnTo>
                  <a:pt x="0" y="0"/>
                </a:lnTo>
                <a:lnTo>
                  <a:pt x="7620" y="80771"/>
                </a:lnTo>
                <a:lnTo>
                  <a:pt x="35283" y="63482"/>
                </a:lnTo>
                <a:lnTo>
                  <a:pt x="28956" y="53339"/>
                </a:lnTo>
                <a:close/>
              </a:path>
              <a:path w="339852" h="539495">
                <a:moveTo>
                  <a:pt x="36576" y="48767"/>
                </a:moveTo>
                <a:lnTo>
                  <a:pt x="35283" y="63482"/>
                </a:lnTo>
                <a:lnTo>
                  <a:pt x="332231" y="539495"/>
                </a:lnTo>
                <a:lnTo>
                  <a:pt x="339852" y="534923"/>
                </a:lnTo>
                <a:lnTo>
                  <a:pt x="42817" y="58773"/>
                </a:lnTo>
                <a:lnTo>
                  <a:pt x="68580" y="42671"/>
                </a:lnTo>
                <a:lnTo>
                  <a:pt x="0" y="0"/>
                </a:lnTo>
                <a:lnTo>
                  <a:pt x="28956" y="53339"/>
                </a:lnTo>
                <a:lnTo>
                  <a:pt x="35283" y="63482"/>
                </a:lnTo>
                <a:lnTo>
                  <a:pt x="36576" y="487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3136391" y="4773167"/>
            <a:ext cx="227075" cy="326135"/>
          </a:xfrm>
          <a:custGeom>
            <a:avLst/>
            <a:gdLst/>
            <a:ahLst/>
            <a:cxnLst/>
            <a:rect l="l" t="t" r="r" b="b"/>
            <a:pathLst>
              <a:path w="227075" h="326135">
                <a:moveTo>
                  <a:pt x="30480" y="51815"/>
                </a:moveTo>
                <a:lnTo>
                  <a:pt x="0" y="0"/>
                </a:lnTo>
                <a:lnTo>
                  <a:pt x="10668" y="79247"/>
                </a:lnTo>
                <a:lnTo>
                  <a:pt x="37194" y="61563"/>
                </a:lnTo>
                <a:lnTo>
                  <a:pt x="30480" y="51815"/>
                </a:lnTo>
                <a:close/>
              </a:path>
              <a:path w="227075" h="326135">
                <a:moveTo>
                  <a:pt x="36575" y="47244"/>
                </a:moveTo>
                <a:lnTo>
                  <a:pt x="37194" y="61563"/>
                </a:lnTo>
                <a:lnTo>
                  <a:pt x="219456" y="326135"/>
                </a:lnTo>
                <a:lnTo>
                  <a:pt x="227075" y="320039"/>
                </a:lnTo>
                <a:lnTo>
                  <a:pt x="43595" y="57296"/>
                </a:lnTo>
                <a:lnTo>
                  <a:pt x="70104" y="39624"/>
                </a:lnTo>
                <a:lnTo>
                  <a:pt x="0" y="0"/>
                </a:lnTo>
                <a:lnTo>
                  <a:pt x="30480" y="51815"/>
                </a:lnTo>
                <a:lnTo>
                  <a:pt x="37194" y="61563"/>
                </a:lnTo>
                <a:lnTo>
                  <a:pt x="36575" y="472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823715" y="4780787"/>
            <a:ext cx="9143" cy="0"/>
          </a:xfrm>
          <a:custGeom>
            <a:avLst/>
            <a:gdLst/>
            <a:ahLst/>
            <a:cxnLst/>
            <a:rect l="l" t="t" r="r" b="b"/>
            <a:pathLst>
              <a:path w="9143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860291" y="4780025"/>
            <a:ext cx="9144" cy="0"/>
          </a:xfrm>
          <a:custGeom>
            <a:avLst/>
            <a:gdLst/>
            <a:ahLst/>
            <a:cxnLst/>
            <a:rect l="l" t="t" r="r" b="b"/>
            <a:pathLst>
              <a:path w="9144">
                <a:moveTo>
                  <a:pt x="0" y="0"/>
                </a:moveTo>
                <a:lnTo>
                  <a:pt x="9144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942389" y="4182495"/>
            <a:ext cx="198918" cy="0"/>
          </a:xfrm>
          <a:custGeom>
            <a:avLst/>
            <a:gdLst/>
            <a:ahLst/>
            <a:cxnLst/>
            <a:rect l="l" t="t" r="r" b="b"/>
            <a:pathLst>
              <a:path w="198918">
                <a:moveTo>
                  <a:pt x="0" y="0"/>
                </a:moveTo>
                <a:lnTo>
                  <a:pt x="198918" y="0"/>
                </a:lnTo>
              </a:path>
            </a:pathLst>
          </a:custGeom>
          <a:ln w="598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2501900" y="743987"/>
            <a:ext cx="2806700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3000" spc="0" baseline="4413" dirty="0" smtClean="0">
                <a:solidFill>
                  <a:srgbClr val="0000FF"/>
                </a:solidFill>
                <a:latin typeface="Courier New"/>
                <a:cs typeface="Courier New"/>
                <a:hlinkClick r:id="rId2"/>
              </a:rPr>
              <a:t>www.KormitPars.com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840727" y="1412027"/>
            <a:ext cx="1691355" cy="1686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spc="-9" dirty="0" smtClean="0">
                <a:latin typeface="Times New Roman"/>
                <a:cs typeface="Times New Roman"/>
              </a:rPr>
              <a:t>ر</a:t>
            </a:r>
            <a:r>
              <a:rPr sz="1100" spc="9" dirty="0" smtClean="0">
                <a:latin typeface="Times New Roman"/>
                <a:cs typeface="Times New Roman"/>
              </a:rPr>
              <a:t>ﺎ</a:t>
            </a:r>
            <a:r>
              <a:rPr sz="1100" spc="0" dirty="0" smtClean="0">
                <a:latin typeface="Times New Roman"/>
                <a:cs typeface="Times New Roman"/>
              </a:rPr>
              <a:t>ﺸﻓ</a:t>
            </a:r>
            <a:r>
              <a:rPr sz="1100" spc="33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Times New Roman"/>
                <a:cs typeface="Times New Roman"/>
              </a:rPr>
              <a:t>رد</a:t>
            </a:r>
            <a:r>
              <a:rPr sz="1100" spc="37" dirty="0" smtClean="0">
                <a:latin typeface="Times New Roman"/>
                <a:cs typeface="Times New Roman"/>
              </a:rPr>
              <a:t> </a:t>
            </a:r>
            <a:r>
              <a:rPr sz="1100" spc="-9" dirty="0" smtClean="0">
                <a:latin typeface="Times New Roman"/>
                <a:cs typeface="Times New Roman"/>
              </a:rPr>
              <a:t>ﻼ</a:t>
            </a:r>
            <a:r>
              <a:rPr sz="1100" spc="4" dirty="0" smtClean="0">
                <a:latin typeface="Times New Roman"/>
                <a:cs typeface="Times New Roman"/>
              </a:rPr>
              <a:t>ﻋ</a:t>
            </a:r>
            <a:r>
              <a:rPr sz="1100" spc="0" dirty="0" smtClean="0">
                <a:latin typeface="Times New Roman"/>
                <a:cs typeface="Times New Roman"/>
              </a:rPr>
              <a:t>ا</a:t>
            </a:r>
            <a:r>
              <a:rPr sz="1100" spc="39" dirty="0" smtClean="0">
                <a:latin typeface="Times New Roman"/>
                <a:cs typeface="Times New Roman"/>
              </a:rPr>
              <a:t> </a:t>
            </a:r>
            <a:r>
              <a:rPr sz="1100" spc="4" dirty="0" smtClean="0">
                <a:latin typeface="Times New Roman"/>
                <a:cs typeface="Times New Roman"/>
              </a:rPr>
              <a:t>د</a:t>
            </a:r>
            <a:r>
              <a:rPr sz="1100" spc="0" dirty="0" smtClean="0">
                <a:latin typeface="Times New Roman"/>
                <a:cs typeface="Times New Roman"/>
              </a:rPr>
              <a:t>ﻻﻮﻓ</a:t>
            </a:r>
            <a:r>
              <a:rPr sz="1100" spc="44" dirty="0" smtClean="0">
                <a:latin typeface="Times New Roman"/>
                <a:cs typeface="Times New Roman"/>
              </a:rPr>
              <a:t> </a:t>
            </a:r>
            <a:r>
              <a:rPr sz="1100" spc="-14" dirty="0" smtClean="0">
                <a:latin typeface="Times New Roman"/>
                <a:cs typeface="Times New Roman"/>
              </a:rPr>
              <a:t>ﮫ</a:t>
            </a:r>
            <a:r>
              <a:rPr sz="1100" spc="19" dirty="0" smtClean="0">
                <a:latin typeface="Times New Roman"/>
                <a:cs typeface="Times New Roman"/>
              </a:rPr>
              <a:t>ﺒ</a:t>
            </a:r>
            <a:r>
              <a:rPr sz="1100" spc="0" dirty="0" smtClean="0">
                <a:latin typeface="Times New Roman"/>
                <a:cs typeface="Times New Roman"/>
              </a:rPr>
              <a:t>ﺳ</a:t>
            </a:r>
            <a:r>
              <a:rPr sz="1100" spc="-9" dirty="0" smtClean="0">
                <a:latin typeface="Times New Roman"/>
                <a:cs typeface="Times New Roman"/>
              </a:rPr>
              <a:t>ﺎ</a:t>
            </a:r>
            <a:r>
              <a:rPr sz="1100" spc="9" dirty="0" smtClean="0">
                <a:latin typeface="Times New Roman"/>
                <a:cs typeface="Times New Roman"/>
              </a:rPr>
              <a:t>ﺤ</a:t>
            </a:r>
            <a:r>
              <a:rPr sz="1100" spc="0" dirty="0" smtClean="0">
                <a:latin typeface="Times New Roman"/>
                <a:cs typeface="Times New Roman"/>
              </a:rPr>
              <a:t>ﻣ</a:t>
            </a:r>
            <a:r>
              <a:rPr sz="1100" spc="65" dirty="0" smtClean="0">
                <a:latin typeface="Times New Roman"/>
                <a:cs typeface="Times New Roman"/>
              </a:rPr>
              <a:t> </a:t>
            </a:r>
            <a:r>
              <a:rPr sz="1100" spc="-9" dirty="0" smtClean="0">
                <a:latin typeface="Times New Roman"/>
                <a:cs typeface="Times New Roman"/>
              </a:rPr>
              <a:t>ر</a:t>
            </a:r>
            <a:r>
              <a:rPr sz="1100" spc="0" dirty="0" smtClean="0">
                <a:latin typeface="Times New Roman"/>
                <a:cs typeface="Times New Roman"/>
              </a:rPr>
              <a:t>د</a:t>
            </a:r>
            <a:r>
              <a:rPr sz="1100" spc="28" dirty="0" smtClean="0">
                <a:latin typeface="Times New Roman"/>
                <a:cs typeface="Times New Roman"/>
              </a:rPr>
              <a:t> </a:t>
            </a:r>
            <a:r>
              <a:rPr sz="1100" spc="-10" dirty="0" smtClean="0">
                <a:latin typeface="Times New Roman"/>
                <a:cs typeface="Times New Roman"/>
              </a:rPr>
              <a:t>ﯽ</a:t>
            </a:r>
            <a:r>
              <a:rPr sz="1100" spc="5" dirty="0" smtClean="0">
                <a:latin typeface="Times New Roman"/>
                <a:cs typeface="Times New Roman"/>
              </a:rPr>
              <a:t>ﺜ</a:t>
            </a:r>
            <a:r>
              <a:rPr sz="1100" spc="0" dirty="0" smtClean="0">
                <a:latin typeface="Times New Roman"/>
                <a:cs typeface="Times New Roman"/>
              </a:rPr>
              <a:t>ﺤﺑ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827542" y="1412027"/>
            <a:ext cx="121955" cy="1686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spc="0" dirty="0" smtClean="0">
                <a:latin typeface="Times New Roman"/>
                <a:cs typeface="Times New Roman"/>
              </a:rPr>
              <a:t>۶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840829" y="1763431"/>
            <a:ext cx="4115041" cy="2069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30"/>
              </a:lnSpc>
              <a:spcBef>
                <a:spcPts val="81"/>
              </a:spcBef>
            </a:pPr>
            <a:r>
              <a:rPr sz="1950" spc="19" baseline="9237" dirty="0" smtClean="0">
                <a:latin typeface="B Zar"/>
                <a:cs typeface="B Zar"/>
              </a:rPr>
              <a:t>ﺐ</a:t>
            </a:r>
            <a:r>
              <a:rPr sz="1950" spc="-29" baseline="9237" dirty="0" smtClean="0">
                <a:latin typeface="B Zar"/>
                <a:cs typeface="B Zar"/>
              </a:rPr>
              <a:t>ـ</a:t>
            </a:r>
            <a:r>
              <a:rPr sz="1950" spc="0" baseline="9237" dirty="0" smtClean="0">
                <a:latin typeface="B Zar"/>
                <a:cs typeface="B Zar"/>
              </a:rPr>
              <a:t>ﺳ</a:t>
            </a:r>
            <a:r>
              <a:rPr sz="1950" spc="-9" baseline="9237" dirty="0" smtClean="0">
                <a:latin typeface="B Zar"/>
                <a:cs typeface="B Zar"/>
              </a:rPr>
              <a:t>ﺎ</a:t>
            </a:r>
            <a:r>
              <a:rPr sz="1950" spc="-4" baseline="9237" dirty="0" smtClean="0">
                <a:latin typeface="B Zar"/>
                <a:cs typeface="B Zar"/>
              </a:rPr>
              <a:t>ﻨ</a:t>
            </a:r>
            <a:r>
              <a:rPr sz="1950" spc="0" baseline="9237" dirty="0" smtClean="0">
                <a:latin typeface="B Zar"/>
                <a:cs typeface="B Zar"/>
              </a:rPr>
              <a:t>ﻣ</a:t>
            </a:r>
            <a:r>
              <a:rPr sz="1950" spc="23" baseline="9237" dirty="0" smtClean="0">
                <a:latin typeface="B Zar"/>
                <a:cs typeface="B Zar"/>
              </a:rPr>
              <a:t> </a:t>
            </a:r>
            <a:r>
              <a:rPr sz="1950" spc="14" baseline="9237" dirty="0" smtClean="0">
                <a:latin typeface="B Zar"/>
                <a:cs typeface="B Zar"/>
              </a:rPr>
              <a:t>ﯽ</a:t>
            </a:r>
            <a:r>
              <a:rPr sz="1950" spc="-29" baseline="9237" dirty="0" smtClean="0">
                <a:latin typeface="B Zar"/>
                <a:cs typeface="B Zar"/>
              </a:rPr>
              <a:t>ـ</a:t>
            </a:r>
            <a:r>
              <a:rPr sz="1950" spc="-4" baseline="9237" dirty="0" smtClean="0">
                <a:latin typeface="B Zar"/>
                <a:cs typeface="B Zar"/>
              </a:rPr>
              <a:t>ﺘ</a:t>
            </a:r>
            <a:r>
              <a:rPr sz="1950" spc="-9" baseline="9237" dirty="0" smtClean="0">
                <a:latin typeface="B Zar"/>
                <a:cs typeface="B Zar"/>
              </a:rPr>
              <a:t>ﻗ</a:t>
            </a:r>
            <a:r>
              <a:rPr sz="1950" spc="0" baseline="9237" dirty="0" smtClean="0">
                <a:latin typeface="B Zar"/>
                <a:cs typeface="B Zar"/>
              </a:rPr>
              <a:t>و</a:t>
            </a:r>
            <a:r>
              <a:rPr sz="1950" spc="16" baseline="9237" dirty="0" smtClean="0">
                <a:latin typeface="B Zar"/>
                <a:cs typeface="B Zar"/>
              </a:rPr>
              <a:t> </a:t>
            </a:r>
            <a:r>
              <a:rPr sz="1950" spc="-4" baseline="9237" dirty="0" smtClean="0">
                <a:latin typeface="B Zar"/>
                <a:cs typeface="B Zar"/>
              </a:rPr>
              <a:t>ر</a:t>
            </a:r>
            <a:r>
              <a:rPr sz="1950" spc="9" baseline="9237" dirty="0" smtClean="0">
                <a:latin typeface="B Zar"/>
                <a:cs typeface="B Zar"/>
              </a:rPr>
              <a:t>ﺎ</a:t>
            </a:r>
            <a:r>
              <a:rPr sz="1950" spc="-29" baseline="9237" dirty="0" smtClean="0">
                <a:latin typeface="B Zar"/>
                <a:cs typeface="B Zar"/>
              </a:rPr>
              <a:t>ـ</a:t>
            </a:r>
            <a:r>
              <a:rPr sz="1950" spc="0" baseline="9237" dirty="0" smtClean="0">
                <a:latin typeface="B Zar"/>
                <a:cs typeface="B Zar"/>
              </a:rPr>
              <a:t>ﺸﻓ</a:t>
            </a:r>
            <a:r>
              <a:rPr sz="1950" spc="15" baseline="9237" dirty="0" smtClean="0">
                <a:latin typeface="B Zar"/>
                <a:cs typeface="B Zar"/>
              </a:rPr>
              <a:t> </a:t>
            </a:r>
            <a:r>
              <a:rPr sz="1950" spc="-4" baseline="9237" dirty="0" smtClean="0">
                <a:latin typeface="B Zar"/>
                <a:cs typeface="B Zar"/>
              </a:rPr>
              <a:t>ر</a:t>
            </a:r>
            <a:r>
              <a:rPr sz="1950" spc="0" baseline="9237" dirty="0" smtClean="0">
                <a:latin typeface="B Zar"/>
                <a:cs typeface="B Zar"/>
              </a:rPr>
              <a:t>د</a:t>
            </a:r>
            <a:r>
              <a:rPr sz="1950" spc="14" baseline="9237" dirty="0" smtClean="0">
                <a:latin typeface="B Zar"/>
                <a:cs typeface="B Zar"/>
              </a:rPr>
              <a:t> </a:t>
            </a:r>
            <a:r>
              <a:rPr sz="1950" spc="-4" baseline="9237" dirty="0" smtClean="0">
                <a:latin typeface="B Zar"/>
                <a:cs typeface="B Zar"/>
              </a:rPr>
              <a:t>ء</a:t>
            </a:r>
            <a:r>
              <a:rPr sz="1950" spc="0" baseline="9237" dirty="0" smtClean="0">
                <a:latin typeface="B Zar"/>
                <a:cs typeface="B Zar"/>
              </a:rPr>
              <a:t>ﻼ</a:t>
            </a:r>
            <a:r>
              <a:rPr sz="1950" spc="-4" baseline="9237" dirty="0" smtClean="0">
                <a:latin typeface="B Zar"/>
                <a:cs typeface="B Zar"/>
              </a:rPr>
              <a:t>ﻋا</a:t>
            </a:r>
            <a:r>
              <a:rPr sz="1950" spc="0" baseline="9237" dirty="0" smtClean="0">
                <a:latin typeface="B Zar"/>
                <a:cs typeface="B Zar"/>
              </a:rPr>
              <a:t>د</a:t>
            </a:r>
            <a:r>
              <a:rPr sz="1950" spc="-4" baseline="9237" dirty="0" smtClean="0">
                <a:latin typeface="B Zar"/>
                <a:cs typeface="B Zar"/>
              </a:rPr>
              <a:t>ﻻ</a:t>
            </a:r>
            <a:r>
              <a:rPr sz="1950" spc="19" baseline="9237" dirty="0" smtClean="0">
                <a:latin typeface="B Zar"/>
                <a:cs typeface="B Zar"/>
              </a:rPr>
              <a:t>ﻮ</a:t>
            </a:r>
            <a:r>
              <a:rPr sz="1950" spc="-29" baseline="9237" dirty="0" smtClean="0">
                <a:latin typeface="B Zar"/>
                <a:cs typeface="B Zar"/>
              </a:rPr>
              <a:t>ـ</a:t>
            </a:r>
            <a:r>
              <a:rPr sz="1950" spc="0" baseline="9237" dirty="0" smtClean="0">
                <a:latin typeface="B Zar"/>
                <a:cs typeface="B Zar"/>
              </a:rPr>
              <a:t>ﻓ</a:t>
            </a:r>
            <a:r>
              <a:rPr sz="1950" spc="42" baseline="9237" dirty="0" smtClean="0">
                <a:latin typeface="B Zar"/>
                <a:cs typeface="B Zar"/>
              </a:rPr>
              <a:t> </a:t>
            </a:r>
            <a:r>
              <a:rPr sz="1950" spc="-4" baseline="9237" dirty="0" smtClean="0">
                <a:latin typeface="B Zar"/>
                <a:cs typeface="B Zar"/>
              </a:rPr>
              <a:t>ز</a:t>
            </a:r>
            <a:r>
              <a:rPr sz="1950" spc="0" baseline="9237" dirty="0" smtClean="0">
                <a:latin typeface="B Zar"/>
                <a:cs typeface="B Zar"/>
              </a:rPr>
              <a:t>ا</a:t>
            </a:r>
            <a:r>
              <a:rPr sz="1950" spc="6" baseline="9237" dirty="0" smtClean="0">
                <a:latin typeface="B Zar"/>
                <a:cs typeface="B Zar"/>
              </a:rPr>
              <a:t> </a:t>
            </a:r>
            <a:r>
              <a:rPr sz="1950" spc="-4" baseline="9237" dirty="0" smtClean="0">
                <a:latin typeface="B Zar"/>
                <a:cs typeface="B Zar"/>
              </a:rPr>
              <a:t>ه</a:t>
            </a:r>
            <a:r>
              <a:rPr sz="1950" spc="0" baseline="9237" dirty="0" smtClean="0">
                <a:latin typeface="B Zar"/>
                <a:cs typeface="B Zar"/>
              </a:rPr>
              <a:t>د</a:t>
            </a:r>
            <a:r>
              <a:rPr sz="1950" spc="-9" baseline="9237" dirty="0" smtClean="0">
                <a:latin typeface="B Zar"/>
                <a:cs typeface="B Zar"/>
              </a:rPr>
              <a:t>ﺎ</a:t>
            </a:r>
            <a:r>
              <a:rPr sz="1950" spc="-4" baseline="9237" dirty="0" smtClean="0">
                <a:latin typeface="B Zar"/>
                <a:cs typeface="B Zar"/>
              </a:rPr>
              <a:t>ﻔ</a:t>
            </a:r>
            <a:r>
              <a:rPr sz="1950" spc="19" baseline="9237" dirty="0" smtClean="0">
                <a:latin typeface="B Zar"/>
                <a:cs typeface="B Zar"/>
              </a:rPr>
              <a:t>ﺘ</a:t>
            </a:r>
            <a:r>
              <a:rPr sz="1950" spc="-29" baseline="9237" dirty="0" smtClean="0">
                <a:latin typeface="B Zar"/>
                <a:cs typeface="B Zar"/>
              </a:rPr>
              <a:t>ـ</a:t>
            </a:r>
            <a:r>
              <a:rPr sz="1950" spc="0" baseline="9237" dirty="0" smtClean="0">
                <a:latin typeface="B Zar"/>
                <a:cs typeface="B Zar"/>
              </a:rPr>
              <a:t>ﺳا</a:t>
            </a:r>
            <a:r>
              <a:rPr sz="1950" spc="29" baseline="9237" dirty="0" smtClean="0">
                <a:latin typeface="B Zar"/>
                <a:cs typeface="B Zar"/>
              </a:rPr>
              <a:t> </a:t>
            </a:r>
            <a:r>
              <a:rPr sz="1950" spc="4" baseline="9237" dirty="0" smtClean="0">
                <a:latin typeface="B Zar"/>
                <a:cs typeface="B Zar"/>
              </a:rPr>
              <a:t>ﻦ</a:t>
            </a:r>
            <a:r>
              <a:rPr sz="1950" spc="-4" baseline="9237" dirty="0" smtClean="0">
                <a:latin typeface="B Zar"/>
                <a:cs typeface="B Zar"/>
              </a:rPr>
              <a:t>ﯾا</a:t>
            </a:r>
            <a:r>
              <a:rPr sz="1950" spc="-9" baseline="9237" dirty="0" smtClean="0">
                <a:latin typeface="B Zar"/>
                <a:cs typeface="B Zar"/>
              </a:rPr>
              <a:t>ﺮ</a:t>
            </a:r>
            <a:r>
              <a:rPr sz="1950" spc="0" baseline="9237" dirty="0" smtClean="0">
                <a:latin typeface="B Zar"/>
                <a:cs typeface="B Zar"/>
              </a:rPr>
              <a:t>ﺑ</a:t>
            </a:r>
            <a:r>
              <a:rPr sz="1950" spc="9" baseline="9237" dirty="0" smtClean="0">
                <a:latin typeface="B Zar"/>
                <a:cs typeface="B Zar"/>
              </a:rPr>
              <a:t>ﺎ</a:t>
            </a:r>
            <a:r>
              <a:rPr sz="1950" spc="-29" baseline="9237" dirty="0" smtClean="0">
                <a:latin typeface="B Zar"/>
                <a:cs typeface="B Zar"/>
              </a:rPr>
              <a:t>ـ</a:t>
            </a:r>
            <a:r>
              <a:rPr sz="1950" spc="-4" baseline="9237" dirty="0" smtClean="0">
                <a:latin typeface="B Zar"/>
                <a:cs typeface="B Zar"/>
              </a:rPr>
              <a:t>ﻨ</a:t>
            </a:r>
            <a:r>
              <a:rPr sz="1950" spc="0" baseline="9237" dirty="0" smtClean="0">
                <a:latin typeface="B Zar"/>
                <a:cs typeface="B Zar"/>
              </a:rPr>
              <a:t>ﺑ</a:t>
            </a:r>
            <a:r>
              <a:rPr sz="1950" spc="35" baseline="9237" dirty="0" smtClean="0">
                <a:latin typeface="B Zar"/>
                <a:cs typeface="B Zar"/>
              </a:rPr>
              <a:t> </a:t>
            </a:r>
            <a:r>
              <a:rPr sz="1950" spc="0" baseline="9237" dirty="0" smtClean="0">
                <a:latin typeface="B Zar"/>
                <a:cs typeface="B Zar"/>
              </a:rPr>
              <a:t>.</a:t>
            </a:r>
            <a:r>
              <a:rPr sz="1950" spc="17" baseline="9237" dirty="0" smtClean="0">
                <a:latin typeface="B Zar"/>
                <a:cs typeface="B Zar"/>
              </a:rPr>
              <a:t> </a:t>
            </a:r>
            <a:r>
              <a:rPr sz="1950" spc="14" baseline="9237" dirty="0" smtClean="0">
                <a:latin typeface="B Zar"/>
                <a:cs typeface="B Zar"/>
              </a:rPr>
              <a:t>ﺪ</a:t>
            </a:r>
            <a:r>
              <a:rPr sz="1950" spc="-29" baseline="9237" dirty="0" smtClean="0">
                <a:latin typeface="B Zar"/>
                <a:cs typeface="B Zar"/>
              </a:rPr>
              <a:t>ـ</a:t>
            </a:r>
            <a:r>
              <a:rPr sz="1950" spc="-4" baseline="9237" dirty="0" smtClean="0">
                <a:latin typeface="B Zar"/>
                <a:cs typeface="B Zar"/>
              </a:rPr>
              <a:t>ﺷ</a:t>
            </a:r>
            <a:r>
              <a:rPr sz="1950" spc="-9" baseline="9237" dirty="0" smtClean="0">
                <a:latin typeface="B Zar"/>
                <a:cs typeface="B Zar"/>
              </a:rPr>
              <a:t>ﺎ</a:t>
            </a:r>
            <a:r>
              <a:rPr sz="1950" spc="-4" baseline="9237" dirty="0" smtClean="0">
                <a:latin typeface="B Zar"/>
                <a:cs typeface="B Zar"/>
              </a:rPr>
              <a:t>ﺒﯿ</a:t>
            </a:r>
            <a:r>
              <a:rPr sz="1950" spc="0" baseline="9237" dirty="0" smtClean="0">
                <a:latin typeface="B Zar"/>
                <a:cs typeface="B Zar"/>
              </a:rPr>
              <a:t>ﻣ</a:t>
            </a:r>
            <a:r>
              <a:rPr sz="1950" spc="245" baseline="9237" dirty="0" smtClean="0">
                <a:latin typeface="B Zar"/>
                <a:cs typeface="B Zar"/>
              </a:rPr>
              <a:t> </a:t>
            </a:r>
            <a:r>
              <a:rPr sz="1650" i="1" spc="0" baseline="15811" dirty="0" smtClean="0">
                <a:latin typeface="Times New Roman"/>
                <a:cs typeface="Times New Roman"/>
              </a:rPr>
              <a:t>E</a:t>
            </a:r>
            <a:r>
              <a:rPr sz="1650" i="1" spc="-33" baseline="15811" dirty="0" smtClean="0">
                <a:latin typeface="Times New Roman"/>
                <a:cs typeface="Times New Roman"/>
              </a:rPr>
              <a:t> </a:t>
            </a:r>
            <a:r>
              <a:rPr sz="1950" spc="-4" baseline="9237" dirty="0" smtClean="0">
                <a:latin typeface="B Zar"/>
                <a:cs typeface="B Zar"/>
              </a:rPr>
              <a:t>ﻊ</a:t>
            </a:r>
            <a:r>
              <a:rPr sz="1950" spc="0" baseline="9237" dirty="0" smtClean="0">
                <a:latin typeface="B Zar"/>
                <a:cs typeface="B Zar"/>
              </a:rPr>
              <a:t>ﺑ</a:t>
            </a:r>
            <a:r>
              <a:rPr sz="1950" spc="-9" baseline="9237" dirty="0" smtClean="0">
                <a:latin typeface="B Zar"/>
                <a:cs typeface="B Zar"/>
              </a:rPr>
              <a:t>ﺎ</a:t>
            </a:r>
            <a:r>
              <a:rPr sz="1950" spc="0" baseline="9237" dirty="0" smtClean="0">
                <a:latin typeface="B Zar"/>
                <a:cs typeface="B Zar"/>
              </a:rPr>
              <a:t>ﺗ</a:t>
            </a:r>
            <a:r>
              <a:rPr sz="1950" spc="28" baseline="9237" dirty="0" smtClean="0">
                <a:latin typeface="B Zar"/>
                <a:cs typeface="B Zar"/>
              </a:rPr>
              <a:t> </a:t>
            </a:r>
            <a:r>
              <a:rPr sz="1950" spc="-4" baseline="9237" dirty="0" smtClean="0">
                <a:latin typeface="B Zar"/>
                <a:cs typeface="B Zar"/>
              </a:rPr>
              <a:t>ي</a:t>
            </a:r>
            <a:r>
              <a:rPr sz="1950" spc="-9" baseline="9237" dirty="0" smtClean="0">
                <a:latin typeface="B Zar"/>
                <a:cs typeface="B Zar"/>
              </a:rPr>
              <a:t>ﺮ</a:t>
            </a:r>
            <a:r>
              <a:rPr sz="1950" spc="0" baseline="9237" dirty="0" smtClean="0">
                <a:latin typeface="B Zar"/>
                <a:cs typeface="B Zar"/>
              </a:rPr>
              <a:t>ﺑ</a:t>
            </a:r>
            <a:r>
              <a:rPr sz="1950" spc="-4" baseline="9237" dirty="0" smtClean="0">
                <a:latin typeface="B Zar"/>
                <a:cs typeface="B Zar"/>
              </a:rPr>
              <a:t>ر</a:t>
            </a:r>
            <a:r>
              <a:rPr sz="1950" spc="-9" baseline="9237" dirty="0" smtClean="0">
                <a:latin typeface="B Zar"/>
                <a:cs typeface="B Zar"/>
              </a:rPr>
              <a:t>ﺎ</a:t>
            </a:r>
            <a:r>
              <a:rPr sz="1950" spc="0" baseline="9237" dirty="0" smtClean="0">
                <a:latin typeface="B Zar"/>
                <a:cs typeface="B Zar"/>
              </a:rPr>
              <a:t>ﺑ</a:t>
            </a:r>
            <a:r>
              <a:rPr sz="1950" spc="40" baseline="9237" dirty="0" smtClean="0">
                <a:latin typeface="B Zar"/>
                <a:cs typeface="B Zar"/>
              </a:rPr>
              <a:t> </a:t>
            </a:r>
            <a:r>
              <a:rPr sz="1950" spc="-4" baseline="9237" dirty="0" smtClean="0">
                <a:latin typeface="B Zar"/>
                <a:cs typeface="B Zar"/>
              </a:rPr>
              <a:t>ز</a:t>
            </a:r>
            <a:r>
              <a:rPr sz="1950" spc="-9" baseline="9237" dirty="0" smtClean="0">
                <a:latin typeface="B Zar"/>
                <a:cs typeface="B Zar"/>
              </a:rPr>
              <a:t>ﺎ</a:t>
            </a:r>
            <a:r>
              <a:rPr sz="1950" spc="-4" baseline="9237" dirty="0" smtClean="0">
                <a:latin typeface="B Zar"/>
                <a:cs typeface="B Zar"/>
              </a:rPr>
              <a:t>ﺠ</a:t>
            </a:r>
            <a:r>
              <a:rPr sz="1950" spc="0" baseline="9237" dirty="0" smtClean="0">
                <a:latin typeface="B Zar"/>
                <a:cs typeface="B Zar"/>
              </a:rPr>
              <a:t>ﻣ</a:t>
            </a:r>
            <a:endParaRPr sz="1300">
              <a:latin typeface="B Zar"/>
              <a:cs typeface="B Zar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755029" y="2032380"/>
            <a:ext cx="101652" cy="1686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65"/>
              </a:lnSpc>
              <a:spcBef>
                <a:spcPts val="63"/>
              </a:spcBef>
            </a:pPr>
            <a:r>
              <a:rPr sz="1100" spc="0" dirty="0" smtClean="0">
                <a:latin typeface="Symbol"/>
                <a:cs typeface="Symbol"/>
              </a:rPr>
              <a:t>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535704" y="2032380"/>
            <a:ext cx="101652" cy="1686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65"/>
              </a:lnSpc>
              <a:spcBef>
                <a:spcPts val="63"/>
              </a:spcBef>
            </a:pPr>
            <a:r>
              <a:rPr sz="1100" spc="0" dirty="0" smtClean="0">
                <a:latin typeface="Symbol"/>
                <a:cs typeface="Symbol"/>
              </a:rPr>
              <a:t>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346506" y="2057704"/>
            <a:ext cx="67104" cy="1089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20"/>
              </a:spcBef>
            </a:pPr>
            <a:r>
              <a:rPr sz="650" spc="0" dirty="0" smtClean="0">
                <a:latin typeface="Times New Roman"/>
                <a:cs typeface="Times New Roman"/>
              </a:rPr>
              <a:t>2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235674" y="2071552"/>
            <a:ext cx="409572" cy="2212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64"/>
              </a:lnSpc>
              <a:spcBef>
                <a:spcPts val="83"/>
              </a:spcBef>
            </a:pPr>
            <a:r>
              <a:rPr sz="1650" i="1" u="sng" spc="0" baseline="14841" dirty="0" smtClean="0">
                <a:latin typeface="Symbol"/>
                <a:cs typeface="Symbol"/>
              </a:rPr>
              <a:t></a:t>
            </a:r>
            <a:r>
              <a:rPr sz="1650" i="1" u="sng" spc="10" baseline="14841" dirty="0" smtClean="0">
                <a:latin typeface="Symbol"/>
                <a:cs typeface="Symbol"/>
              </a:rPr>
              <a:t></a:t>
            </a:r>
            <a:r>
              <a:rPr sz="1650" i="1" u="sng" spc="162" baseline="15811" dirty="0" smtClean="0">
                <a:latin typeface="Times New Roman"/>
                <a:cs typeface="Times New Roman"/>
              </a:rPr>
              <a:t> </a:t>
            </a:r>
            <a:r>
              <a:rPr sz="1650" i="1" u="sng" spc="0" baseline="15811" dirty="0" smtClean="0">
                <a:latin typeface="Times New Roman"/>
                <a:cs typeface="Times New Roman"/>
              </a:rPr>
              <a:t>E</a:t>
            </a:r>
            <a:r>
              <a:rPr sz="1650" i="1" spc="83" baseline="15811" dirty="0" smtClean="0">
                <a:latin typeface="Times New Roman"/>
                <a:cs typeface="Times New Roman"/>
              </a:rPr>
              <a:t> </a:t>
            </a:r>
            <a:r>
              <a:rPr sz="1650" spc="0" baseline="-4947" dirty="0" smtClean="0">
                <a:latin typeface="Symbol"/>
                <a:cs typeface="Symbol"/>
              </a:rPr>
              <a:t>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999750" y="2073601"/>
            <a:ext cx="221892" cy="1687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i="1" u="sng" spc="0" dirty="0" smtClean="0">
                <a:latin typeface="Times New Roman"/>
                <a:cs typeface="Times New Roman"/>
              </a:rPr>
              <a:t>KL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755029" y="2124154"/>
            <a:ext cx="101652" cy="1686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65"/>
              </a:lnSpc>
              <a:spcBef>
                <a:spcPts val="63"/>
              </a:spcBef>
            </a:pPr>
            <a:r>
              <a:rPr sz="1100" spc="0" dirty="0" smtClean="0">
                <a:latin typeface="Symbol"/>
                <a:cs typeface="Symbol"/>
              </a:rPr>
              <a:t>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922383" y="2161833"/>
            <a:ext cx="2235135" cy="2555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950" spc="0" baseline="16934" dirty="0" smtClean="0">
                <a:latin typeface="B Zar"/>
                <a:cs typeface="B Zar"/>
              </a:rPr>
              <a:t>ًﻼ</a:t>
            </a:r>
            <a:r>
              <a:rPr sz="1950" spc="-14" baseline="16934" dirty="0" smtClean="0">
                <a:latin typeface="B Zar"/>
                <a:cs typeface="B Zar"/>
              </a:rPr>
              <a:t>ﻤ</a:t>
            </a:r>
            <a:r>
              <a:rPr sz="1950" spc="0" baseline="16934" dirty="0" smtClean="0">
                <a:latin typeface="B Zar"/>
                <a:cs typeface="B Zar"/>
              </a:rPr>
              <a:t>ﻋ</a:t>
            </a:r>
            <a:r>
              <a:rPr sz="1950" spc="53" baseline="16934" dirty="0" smtClean="0">
                <a:latin typeface="B Zar"/>
                <a:cs typeface="B Zar"/>
              </a:rPr>
              <a:t> </a:t>
            </a:r>
            <a:r>
              <a:rPr sz="1950" spc="-4" baseline="16934" dirty="0" smtClean="0">
                <a:latin typeface="B Zar"/>
                <a:cs typeface="B Zar"/>
              </a:rPr>
              <a:t>ي</a:t>
            </a:r>
            <a:r>
              <a:rPr sz="1950" spc="-9" baseline="16934" dirty="0" smtClean="0">
                <a:latin typeface="B Zar"/>
                <a:cs typeface="B Zar"/>
              </a:rPr>
              <a:t>ﺮ</a:t>
            </a:r>
            <a:r>
              <a:rPr sz="1950" spc="-4" baseline="16934" dirty="0" smtClean="0">
                <a:latin typeface="B Zar"/>
                <a:cs typeface="B Zar"/>
              </a:rPr>
              <a:t>ـﻏ</a:t>
            </a:r>
            <a:r>
              <a:rPr sz="1950" spc="0" baseline="16934" dirty="0" smtClean="0">
                <a:latin typeface="B Zar"/>
                <a:cs typeface="B Zar"/>
              </a:rPr>
              <a:t>ﻻ </a:t>
            </a:r>
            <a:r>
              <a:rPr sz="1950" spc="47" baseline="16934" dirty="0" smtClean="0">
                <a:latin typeface="B Zar"/>
                <a:cs typeface="B Zar"/>
              </a:rPr>
              <a:t> </a:t>
            </a:r>
            <a:r>
              <a:rPr sz="1950" spc="-9" baseline="16934" dirty="0" smtClean="0">
                <a:latin typeface="B Zar"/>
                <a:cs typeface="B Zar"/>
              </a:rPr>
              <a:t>ﺪ</a:t>
            </a:r>
            <a:r>
              <a:rPr sz="1950" spc="0" baseline="16934" dirty="0" smtClean="0">
                <a:latin typeface="B Zar"/>
                <a:cs typeface="B Zar"/>
              </a:rPr>
              <a:t>ﺣ</a:t>
            </a:r>
            <a:r>
              <a:rPr sz="1950" spc="7" baseline="16934" dirty="0" smtClean="0">
                <a:latin typeface="B Zar"/>
                <a:cs typeface="B Zar"/>
              </a:rPr>
              <a:t> </a:t>
            </a:r>
            <a:r>
              <a:rPr sz="1950" spc="4" baseline="16934" dirty="0" smtClean="0">
                <a:latin typeface="B Zar"/>
                <a:cs typeface="B Zar"/>
              </a:rPr>
              <a:t>ﻦ</a:t>
            </a:r>
            <a:r>
              <a:rPr sz="1950" spc="-4" baseline="16934" dirty="0" smtClean="0">
                <a:latin typeface="B Zar"/>
                <a:cs typeface="B Zar"/>
              </a:rPr>
              <a:t>ﯾ</a:t>
            </a:r>
            <a:r>
              <a:rPr sz="1950" spc="0" baseline="16934" dirty="0" smtClean="0">
                <a:latin typeface="B Zar"/>
                <a:cs typeface="B Zar"/>
              </a:rPr>
              <a:t>ا</a:t>
            </a:r>
            <a:r>
              <a:rPr sz="1950" spc="22" baseline="16934" dirty="0" smtClean="0">
                <a:latin typeface="B Zar"/>
                <a:cs typeface="B Zar"/>
              </a:rPr>
              <a:t> </a:t>
            </a:r>
            <a:r>
              <a:rPr sz="1950" spc="-4" baseline="16934" dirty="0" smtClean="0">
                <a:latin typeface="B Zar"/>
                <a:cs typeface="B Zar"/>
              </a:rPr>
              <a:t>ز</a:t>
            </a:r>
            <a:r>
              <a:rPr sz="1950" spc="0" baseline="16934" dirty="0" smtClean="0">
                <a:latin typeface="B Zar"/>
                <a:cs typeface="B Zar"/>
              </a:rPr>
              <a:t>ا</a:t>
            </a:r>
            <a:r>
              <a:rPr sz="1950" spc="41" baseline="16934" dirty="0" smtClean="0">
                <a:latin typeface="B Zar"/>
                <a:cs typeface="B Zar"/>
              </a:rPr>
              <a:t> </a:t>
            </a:r>
            <a:r>
              <a:rPr sz="1950" spc="-9" baseline="16934" dirty="0" smtClean="0">
                <a:latin typeface="B Zar"/>
                <a:cs typeface="B Zar"/>
              </a:rPr>
              <a:t>ﺮ</a:t>
            </a:r>
            <a:r>
              <a:rPr sz="1950" spc="-4" baseline="16934" dirty="0" smtClean="0">
                <a:latin typeface="B Zar"/>
                <a:cs typeface="B Zar"/>
              </a:rPr>
              <a:t>ـ</a:t>
            </a:r>
            <a:r>
              <a:rPr sz="1950" spc="0" baseline="16934" dirty="0" smtClean="0">
                <a:latin typeface="B Zar"/>
                <a:cs typeface="B Zar"/>
              </a:rPr>
              <a:t>ﺗ</a:t>
            </a:r>
            <a:r>
              <a:rPr sz="1950" spc="-4" baseline="16934" dirty="0" smtClean="0">
                <a:latin typeface="B Zar"/>
                <a:cs typeface="B Zar"/>
              </a:rPr>
              <a:t>ﻻ</a:t>
            </a:r>
            <a:r>
              <a:rPr sz="1950" spc="-9" baseline="16934" dirty="0" smtClean="0">
                <a:latin typeface="B Zar"/>
                <a:cs typeface="B Zar"/>
              </a:rPr>
              <a:t>ﺎ</a:t>
            </a:r>
            <a:r>
              <a:rPr sz="1950" spc="0" baseline="16934" dirty="0" smtClean="0">
                <a:latin typeface="B Zar"/>
                <a:cs typeface="B Zar"/>
              </a:rPr>
              <a:t>ﺑ</a:t>
            </a:r>
            <a:r>
              <a:rPr sz="1950" spc="37" baseline="16934" dirty="0" smtClean="0">
                <a:latin typeface="B Zar"/>
                <a:cs typeface="B Zar"/>
              </a:rPr>
              <a:t> </a:t>
            </a:r>
            <a:r>
              <a:rPr sz="1950" spc="-4" baseline="16934" dirty="0" smtClean="0">
                <a:latin typeface="B Zar"/>
                <a:cs typeface="B Zar"/>
              </a:rPr>
              <a:t>ر</a:t>
            </a:r>
            <a:r>
              <a:rPr sz="1950" spc="0" baseline="16934" dirty="0" smtClean="0">
                <a:latin typeface="B Zar"/>
                <a:cs typeface="B Zar"/>
              </a:rPr>
              <a:t>د</a:t>
            </a:r>
            <a:r>
              <a:rPr sz="1950" spc="14" baseline="16934" dirty="0" smtClean="0">
                <a:latin typeface="B Zar"/>
                <a:cs typeface="B Zar"/>
              </a:rPr>
              <a:t> </a:t>
            </a:r>
            <a:r>
              <a:rPr sz="1950" spc="0" baseline="16934" dirty="0" smtClean="0">
                <a:latin typeface="B Zar"/>
                <a:cs typeface="B Zar"/>
              </a:rPr>
              <a:t>و </a:t>
            </a:r>
            <a:r>
              <a:rPr sz="1950" spc="143" baseline="16934" dirty="0" smtClean="0">
                <a:latin typeface="B Zar"/>
                <a:cs typeface="B Zar"/>
              </a:rPr>
              <a:t> </a:t>
            </a:r>
            <a:r>
              <a:rPr sz="1650" spc="0" baseline="-7420" dirty="0" smtClean="0">
                <a:latin typeface="Symbol"/>
                <a:cs typeface="Symbol"/>
              </a:rPr>
              <a:t></a:t>
            </a:r>
            <a:r>
              <a:rPr sz="1650" spc="-175" baseline="-7905" dirty="0" smtClean="0">
                <a:latin typeface="Times New Roman"/>
                <a:cs typeface="Times New Roman"/>
              </a:rPr>
              <a:t> </a:t>
            </a:r>
            <a:r>
              <a:rPr sz="1650" i="1" spc="50" baseline="28987" dirty="0" smtClean="0">
                <a:latin typeface="Times New Roman"/>
                <a:cs typeface="Times New Roman"/>
              </a:rPr>
              <a:t>C</a:t>
            </a:r>
            <a:r>
              <a:rPr sz="975" i="1" spc="0" baseline="22298" dirty="0" smtClean="0">
                <a:latin typeface="Times New Roman"/>
                <a:cs typeface="Times New Roman"/>
              </a:rPr>
              <a:t>c </a:t>
            </a:r>
            <a:r>
              <a:rPr sz="975" i="1" spc="154" baseline="22298" dirty="0" smtClean="0">
                <a:latin typeface="Times New Roman"/>
                <a:cs typeface="Times New Roman"/>
              </a:rPr>
              <a:t> </a:t>
            </a:r>
            <a:r>
              <a:rPr sz="1650" spc="0" baseline="27208" dirty="0" smtClean="0">
                <a:latin typeface="Symbol"/>
                <a:cs typeface="Symbol"/>
              </a:rPr>
              <a:t>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677196" y="2161654"/>
            <a:ext cx="1278406" cy="2098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55"/>
              </a:lnSpc>
              <a:spcBef>
                <a:spcPts val="82"/>
              </a:spcBef>
            </a:pPr>
            <a:r>
              <a:rPr sz="1950" spc="-9" baseline="9237" dirty="0" smtClean="0">
                <a:latin typeface="B Zar"/>
                <a:cs typeface="B Zar"/>
              </a:rPr>
              <a:t>ﺪ</a:t>
            </a:r>
            <a:r>
              <a:rPr sz="1950" spc="-4" baseline="9237" dirty="0" smtClean="0">
                <a:latin typeface="B Zar"/>
                <a:cs typeface="B Zar"/>
              </a:rPr>
              <a:t>ﺷ</a:t>
            </a:r>
            <a:r>
              <a:rPr sz="1950" spc="-9" baseline="9237" dirty="0" smtClean="0">
                <a:latin typeface="B Zar"/>
                <a:cs typeface="B Zar"/>
              </a:rPr>
              <a:t>ﺎ</a:t>
            </a:r>
            <a:r>
              <a:rPr sz="1950" spc="0" baseline="9237" dirty="0" smtClean="0">
                <a:latin typeface="B Zar"/>
                <a:cs typeface="B Zar"/>
              </a:rPr>
              <a:t>ﺑ        </a:t>
            </a:r>
            <a:r>
              <a:rPr sz="1950" spc="180" baseline="9237" dirty="0" smtClean="0">
                <a:latin typeface="B Zar"/>
                <a:cs typeface="B Zar"/>
              </a:rPr>
              <a:t> </a:t>
            </a:r>
            <a:r>
              <a:rPr sz="1650" spc="19" baseline="14841" dirty="0" smtClean="0">
                <a:latin typeface="Symbol"/>
                <a:cs typeface="Symbol"/>
              </a:rPr>
              <a:t></a:t>
            </a:r>
            <a:r>
              <a:rPr sz="1650" i="1" spc="50" baseline="15811" dirty="0" smtClean="0">
                <a:latin typeface="Times New Roman"/>
                <a:cs typeface="Times New Roman"/>
              </a:rPr>
              <a:t>C</a:t>
            </a:r>
            <a:r>
              <a:rPr sz="650" i="1" spc="0" dirty="0" smtClean="0">
                <a:latin typeface="Times New Roman"/>
                <a:cs typeface="Times New Roman"/>
              </a:rPr>
              <a:t>c   </a:t>
            </a:r>
            <a:r>
              <a:rPr sz="650" i="1" spc="152" dirty="0" smtClean="0">
                <a:latin typeface="Times New Roman"/>
                <a:cs typeface="Times New Roman"/>
              </a:rPr>
              <a:t> </a:t>
            </a:r>
            <a:r>
              <a:rPr sz="1950" spc="-4" baseline="9237" dirty="0" smtClean="0">
                <a:latin typeface="B Zar"/>
                <a:cs typeface="B Zar"/>
              </a:rPr>
              <a:t>ﻪ</a:t>
            </a:r>
            <a:r>
              <a:rPr sz="1950" spc="0" baseline="9237" dirty="0" smtClean="0">
                <a:latin typeface="B Zar"/>
                <a:cs typeface="B Zar"/>
              </a:rPr>
              <a:t>ﮐ</a:t>
            </a:r>
            <a:r>
              <a:rPr sz="1950" spc="10" baseline="9237" dirty="0" smtClean="0">
                <a:latin typeface="B Zar"/>
                <a:cs typeface="B Zar"/>
              </a:rPr>
              <a:t> </a:t>
            </a:r>
            <a:r>
              <a:rPr sz="1950" spc="0" baseline="9237" dirty="0" smtClean="0">
                <a:latin typeface="B Zar"/>
                <a:cs typeface="B Zar"/>
              </a:rPr>
              <a:t>ﺖﺳا</a:t>
            </a:r>
            <a:endParaRPr sz="1300">
              <a:latin typeface="B Zar"/>
              <a:cs typeface="B Zar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535704" y="2248757"/>
            <a:ext cx="101652" cy="1686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65"/>
              </a:lnSpc>
              <a:spcBef>
                <a:spcPts val="63"/>
              </a:spcBef>
            </a:pPr>
            <a:r>
              <a:rPr sz="1100" spc="0" dirty="0" smtClean="0">
                <a:latin typeface="Symbol"/>
                <a:cs typeface="Symbol"/>
              </a:rPr>
              <a:t>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299113" y="2276040"/>
            <a:ext cx="134253" cy="1686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i="1" spc="0" dirty="0" smtClean="0">
                <a:latin typeface="Times New Roman"/>
                <a:cs typeface="Times New Roman"/>
              </a:rPr>
              <a:t>F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054680" y="2275940"/>
            <a:ext cx="102562" cy="1687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i="1" spc="0" dirty="0" smtClean="0">
                <a:latin typeface="Times New Roman"/>
                <a:cs typeface="Times New Roman"/>
              </a:rPr>
              <a:t>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755029" y="2340530"/>
            <a:ext cx="101652" cy="1686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65"/>
              </a:lnSpc>
              <a:spcBef>
                <a:spcPts val="63"/>
              </a:spcBef>
            </a:pPr>
            <a:r>
              <a:rPr sz="1100" spc="0" dirty="0" smtClean="0">
                <a:latin typeface="Symbol"/>
                <a:cs typeface="Symbol"/>
              </a:rPr>
              <a:t>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535704" y="2340530"/>
            <a:ext cx="101652" cy="1686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65"/>
              </a:lnSpc>
              <a:spcBef>
                <a:spcPts val="63"/>
              </a:spcBef>
            </a:pPr>
            <a:r>
              <a:rPr sz="1100" spc="0" dirty="0" smtClean="0">
                <a:latin typeface="Symbol"/>
                <a:cs typeface="Symbol"/>
              </a:rPr>
              <a:t>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389420" y="2359885"/>
            <a:ext cx="62433" cy="1089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20"/>
              </a:spcBef>
            </a:pPr>
            <a:r>
              <a:rPr sz="650" i="1" spc="0" dirty="0" smtClean="0">
                <a:latin typeface="Times New Roman"/>
                <a:cs typeface="Times New Roman"/>
              </a:rPr>
              <a:t>y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857309" y="2541914"/>
            <a:ext cx="3096458" cy="4871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85"/>
              </a:lnSpc>
              <a:spcBef>
                <a:spcPts val="94"/>
              </a:spcBef>
            </a:pPr>
            <a:r>
              <a:rPr sz="1650" i="1" spc="29" baseline="26352" dirty="0" smtClean="0">
                <a:latin typeface="Times New Roman"/>
                <a:cs typeface="Times New Roman"/>
              </a:rPr>
              <a:t>F</a:t>
            </a:r>
            <a:r>
              <a:rPr sz="975" i="1" spc="0" baseline="17838" dirty="0" smtClean="0">
                <a:latin typeface="Times New Roman"/>
                <a:cs typeface="Times New Roman"/>
              </a:rPr>
              <a:t>y</a:t>
            </a:r>
            <a:r>
              <a:rPr sz="975" i="1" spc="41" baseline="17838" dirty="0" smtClean="0">
                <a:latin typeface="Times New Roman"/>
                <a:cs typeface="Times New Roman"/>
              </a:rPr>
              <a:t> </a:t>
            </a:r>
            <a:r>
              <a:rPr sz="1950" spc="-4" baseline="15395" dirty="0" smtClean="0">
                <a:latin typeface="B Zar"/>
                <a:cs typeface="B Zar"/>
              </a:rPr>
              <a:t>ﻊ</a:t>
            </a:r>
            <a:r>
              <a:rPr sz="1950" spc="0" baseline="15395" dirty="0" smtClean="0">
                <a:latin typeface="B Zar"/>
                <a:cs typeface="B Zar"/>
              </a:rPr>
              <a:t>ﺑ</a:t>
            </a:r>
            <a:r>
              <a:rPr sz="1950" spc="9" baseline="15395" dirty="0" smtClean="0">
                <a:latin typeface="B Zar"/>
                <a:cs typeface="B Zar"/>
              </a:rPr>
              <a:t>ﺎ</a:t>
            </a:r>
            <a:r>
              <a:rPr sz="1950" spc="-29" baseline="15395" dirty="0" smtClean="0">
                <a:latin typeface="B Zar"/>
                <a:cs typeface="B Zar"/>
              </a:rPr>
              <a:t>ـ</a:t>
            </a:r>
            <a:r>
              <a:rPr sz="1950" spc="0" baseline="15395" dirty="0" smtClean="0">
                <a:latin typeface="B Zar"/>
                <a:cs typeface="B Zar"/>
              </a:rPr>
              <a:t>ﺗ</a:t>
            </a:r>
            <a:r>
              <a:rPr sz="1950" spc="21" baseline="15395" dirty="0" smtClean="0">
                <a:latin typeface="B Zar"/>
                <a:cs typeface="B Zar"/>
              </a:rPr>
              <a:t> </a:t>
            </a:r>
            <a:r>
              <a:rPr sz="1950" spc="14" baseline="15395" dirty="0" smtClean="0">
                <a:latin typeface="B Zar"/>
                <a:cs typeface="B Zar"/>
              </a:rPr>
              <a:t>ﻪ</a:t>
            </a:r>
            <a:r>
              <a:rPr sz="1950" spc="-29" baseline="15395" dirty="0" smtClean="0">
                <a:latin typeface="B Zar"/>
                <a:cs typeface="B Zar"/>
              </a:rPr>
              <a:t>ـ</a:t>
            </a:r>
            <a:r>
              <a:rPr sz="1950" spc="0" baseline="15395" dirty="0" smtClean="0">
                <a:latin typeface="B Zar"/>
                <a:cs typeface="B Zar"/>
              </a:rPr>
              <a:t>ﮐ</a:t>
            </a:r>
            <a:r>
              <a:rPr sz="1950" spc="13" baseline="15395" dirty="0" smtClean="0">
                <a:latin typeface="B Zar"/>
                <a:cs typeface="B Zar"/>
              </a:rPr>
              <a:t> </a:t>
            </a:r>
            <a:r>
              <a:rPr sz="1950" spc="-4" baseline="15395" dirty="0" smtClean="0">
                <a:latin typeface="B Zar"/>
                <a:cs typeface="B Zar"/>
              </a:rPr>
              <a:t>ا</a:t>
            </a:r>
            <a:r>
              <a:rPr sz="1950" spc="9" baseline="15395" dirty="0" smtClean="0">
                <a:latin typeface="B Zar"/>
                <a:cs typeface="B Zar"/>
              </a:rPr>
              <a:t>ﺮ</a:t>
            </a:r>
            <a:r>
              <a:rPr sz="1950" spc="-29" baseline="15395" dirty="0" smtClean="0">
                <a:latin typeface="B Zar"/>
                <a:cs typeface="B Zar"/>
              </a:rPr>
              <a:t>ـ</a:t>
            </a:r>
            <a:r>
              <a:rPr sz="1950" spc="0" baseline="15395" dirty="0" smtClean="0">
                <a:latin typeface="B Zar"/>
                <a:cs typeface="B Zar"/>
              </a:rPr>
              <a:t>ﭼ</a:t>
            </a:r>
            <a:r>
              <a:rPr sz="1950" spc="11" baseline="15395" dirty="0" smtClean="0">
                <a:latin typeface="B Zar"/>
                <a:cs typeface="B Zar"/>
              </a:rPr>
              <a:t> </a:t>
            </a:r>
            <a:r>
              <a:rPr sz="1950" spc="19" baseline="15395" dirty="0" smtClean="0">
                <a:latin typeface="B Zar"/>
                <a:cs typeface="B Zar"/>
              </a:rPr>
              <a:t>ﺖ</a:t>
            </a:r>
            <a:r>
              <a:rPr sz="1950" spc="-29" baseline="15395" dirty="0" smtClean="0">
                <a:latin typeface="B Zar"/>
                <a:cs typeface="B Zar"/>
              </a:rPr>
              <a:t>ـ</a:t>
            </a:r>
            <a:r>
              <a:rPr sz="1950" spc="-4" baseline="15395" dirty="0" smtClean="0">
                <a:latin typeface="B Zar"/>
                <a:cs typeface="B Zar"/>
              </a:rPr>
              <a:t>ﺷا</a:t>
            </a:r>
            <a:r>
              <a:rPr sz="1950" spc="0" baseline="15395" dirty="0" smtClean="0">
                <a:latin typeface="B Zar"/>
                <a:cs typeface="B Zar"/>
              </a:rPr>
              <a:t>د</a:t>
            </a:r>
            <a:r>
              <a:rPr sz="1950" spc="41" baseline="15395" dirty="0" smtClean="0">
                <a:latin typeface="B Zar"/>
                <a:cs typeface="B Zar"/>
              </a:rPr>
              <a:t> </a:t>
            </a:r>
            <a:r>
              <a:rPr sz="1950" spc="14" baseline="15395" dirty="0" smtClean="0">
                <a:latin typeface="B Zar"/>
                <a:cs typeface="B Zar"/>
              </a:rPr>
              <a:t>ﺪ</a:t>
            </a:r>
            <a:r>
              <a:rPr sz="1950" spc="-29" baseline="15395" dirty="0" smtClean="0">
                <a:latin typeface="B Zar"/>
                <a:cs typeface="B Zar"/>
              </a:rPr>
              <a:t>ـ</a:t>
            </a:r>
            <a:r>
              <a:rPr sz="1950" spc="-4" baseline="15395" dirty="0" smtClean="0">
                <a:latin typeface="B Zar"/>
                <a:cs typeface="B Zar"/>
              </a:rPr>
              <a:t>ﻫا</a:t>
            </a:r>
            <a:r>
              <a:rPr sz="1950" spc="0" baseline="15395" dirty="0" smtClean="0">
                <a:latin typeface="B Zar"/>
                <a:cs typeface="B Zar"/>
              </a:rPr>
              <a:t>ﻮ</a:t>
            </a:r>
            <a:r>
              <a:rPr sz="1950" spc="-4" baseline="15395" dirty="0" smtClean="0">
                <a:latin typeface="B Zar"/>
                <a:cs typeface="B Zar"/>
              </a:rPr>
              <a:t>ﺨ</a:t>
            </a:r>
            <a:r>
              <a:rPr sz="1950" spc="0" baseline="15395" dirty="0" smtClean="0">
                <a:latin typeface="B Zar"/>
                <a:cs typeface="B Zar"/>
              </a:rPr>
              <a:t>ﻧ</a:t>
            </a:r>
            <a:r>
              <a:rPr sz="1950" spc="45" baseline="15395" dirty="0" smtClean="0">
                <a:latin typeface="B Zar"/>
                <a:cs typeface="B Zar"/>
              </a:rPr>
              <a:t> </a:t>
            </a:r>
            <a:r>
              <a:rPr sz="1950" spc="-4" baseline="15395" dirty="0" smtClean="0">
                <a:latin typeface="B Zar"/>
                <a:cs typeface="B Zar"/>
              </a:rPr>
              <a:t>ي</a:t>
            </a:r>
            <a:r>
              <a:rPr sz="1950" spc="-9" baseline="15395" dirty="0" smtClean="0">
                <a:latin typeface="B Zar"/>
                <a:cs typeface="B Zar"/>
              </a:rPr>
              <a:t>ﺮ</a:t>
            </a:r>
            <a:r>
              <a:rPr sz="1950" spc="0" baseline="15395" dirty="0" smtClean="0">
                <a:latin typeface="B Zar"/>
                <a:cs typeface="B Zar"/>
              </a:rPr>
              <a:t>ﺑ</a:t>
            </a:r>
            <a:r>
              <a:rPr sz="1950" spc="-4" baseline="15395" dirty="0" smtClean="0">
                <a:latin typeface="B Zar"/>
                <a:cs typeface="B Zar"/>
              </a:rPr>
              <a:t>ر</a:t>
            </a:r>
            <a:r>
              <a:rPr sz="1950" spc="9" baseline="15395" dirty="0" smtClean="0">
                <a:latin typeface="B Zar"/>
                <a:cs typeface="B Zar"/>
              </a:rPr>
              <a:t>ﺎ</a:t>
            </a:r>
            <a:r>
              <a:rPr sz="1950" spc="-29" baseline="15395" dirty="0" smtClean="0">
                <a:latin typeface="B Zar"/>
                <a:cs typeface="B Zar"/>
              </a:rPr>
              <a:t>ـ</a:t>
            </a:r>
            <a:r>
              <a:rPr sz="1950" spc="0" baseline="15395" dirty="0" smtClean="0">
                <a:latin typeface="B Zar"/>
                <a:cs typeface="B Zar"/>
              </a:rPr>
              <a:t>ﺑ</a:t>
            </a:r>
            <a:r>
              <a:rPr sz="1950" spc="42" baseline="15395" dirty="0" smtClean="0">
                <a:latin typeface="B Zar"/>
                <a:cs typeface="B Zar"/>
              </a:rPr>
              <a:t> </a:t>
            </a:r>
            <a:r>
              <a:rPr sz="1950" spc="-4" baseline="15395" dirty="0" smtClean="0">
                <a:latin typeface="B Zar"/>
                <a:cs typeface="B Zar"/>
              </a:rPr>
              <a:t>ر</a:t>
            </a:r>
            <a:r>
              <a:rPr sz="1950" spc="0" baseline="15395" dirty="0" smtClean="0">
                <a:latin typeface="B Zar"/>
                <a:cs typeface="B Zar"/>
              </a:rPr>
              <a:t>د</a:t>
            </a:r>
            <a:r>
              <a:rPr sz="1950" spc="24" baseline="15395" dirty="0" smtClean="0">
                <a:latin typeface="B Zar"/>
                <a:cs typeface="B Zar"/>
              </a:rPr>
              <a:t> </a:t>
            </a:r>
            <a:r>
              <a:rPr sz="1950" spc="-4" baseline="15395" dirty="0" smtClean="0">
                <a:latin typeface="B Zar"/>
                <a:cs typeface="B Zar"/>
              </a:rPr>
              <a:t>ي</a:t>
            </a:r>
            <a:r>
              <a:rPr sz="1950" spc="-9" baseline="15395" dirty="0" smtClean="0">
                <a:latin typeface="B Zar"/>
                <a:cs typeface="B Zar"/>
              </a:rPr>
              <a:t>ﺮ</a:t>
            </a:r>
            <a:r>
              <a:rPr sz="1950" spc="-4" baseline="15395" dirty="0" smtClean="0">
                <a:latin typeface="B Zar"/>
                <a:cs typeface="B Zar"/>
              </a:rPr>
              <a:t>ﯿ</a:t>
            </a:r>
            <a:r>
              <a:rPr sz="1950" spc="-9" baseline="15395" dirty="0" smtClean="0">
                <a:latin typeface="B Zar"/>
                <a:cs typeface="B Zar"/>
              </a:rPr>
              <a:t>ﺛ</a:t>
            </a:r>
            <a:r>
              <a:rPr sz="1950" spc="9" baseline="15395" dirty="0" smtClean="0">
                <a:latin typeface="B Zar"/>
                <a:cs typeface="B Zar"/>
              </a:rPr>
              <a:t>ﺎ</a:t>
            </a:r>
            <a:r>
              <a:rPr sz="1950" spc="-29" baseline="15395" dirty="0" smtClean="0">
                <a:latin typeface="B Zar"/>
                <a:cs typeface="B Zar"/>
              </a:rPr>
              <a:t>ـ</a:t>
            </a:r>
            <a:r>
              <a:rPr sz="1950" spc="0" baseline="15395" dirty="0" smtClean="0">
                <a:latin typeface="B Zar"/>
                <a:cs typeface="B Zar"/>
              </a:rPr>
              <a:t>ﺗ</a:t>
            </a:r>
            <a:r>
              <a:rPr sz="1950" spc="42" baseline="15395" dirty="0" smtClean="0">
                <a:latin typeface="B Zar"/>
                <a:cs typeface="B Zar"/>
              </a:rPr>
              <a:t> </a:t>
            </a:r>
            <a:r>
              <a:rPr sz="1950" spc="0" baseline="15395" dirty="0" smtClean="0">
                <a:latin typeface="B Zar"/>
                <a:cs typeface="B Zar"/>
              </a:rPr>
              <a:t>د</a:t>
            </a:r>
            <a:r>
              <a:rPr sz="1950" spc="-4" baseline="15395" dirty="0" smtClean="0">
                <a:latin typeface="B Zar"/>
                <a:cs typeface="B Zar"/>
              </a:rPr>
              <a:t>ﻻ</a:t>
            </a:r>
            <a:r>
              <a:rPr sz="1950" spc="0" baseline="15395" dirty="0" smtClean="0">
                <a:latin typeface="B Zar"/>
                <a:cs typeface="B Zar"/>
              </a:rPr>
              <a:t>ﻮﻓ</a:t>
            </a:r>
            <a:r>
              <a:rPr sz="1950" spc="24" baseline="15395" dirty="0" smtClean="0">
                <a:latin typeface="B Zar"/>
                <a:cs typeface="B Zar"/>
              </a:rPr>
              <a:t> </a:t>
            </a:r>
            <a:r>
              <a:rPr sz="1950" spc="4" baseline="15395" dirty="0" smtClean="0">
                <a:latin typeface="B Zar"/>
                <a:cs typeface="B Zar"/>
              </a:rPr>
              <a:t>ع</a:t>
            </a:r>
            <a:r>
              <a:rPr sz="1950" spc="0" baseline="15395" dirty="0" smtClean="0">
                <a:latin typeface="B Zar"/>
                <a:cs typeface="B Zar"/>
              </a:rPr>
              <a:t>ﻮﻧ</a:t>
            </a:r>
            <a:endParaRPr sz="1300">
              <a:latin typeface="B Zar"/>
              <a:cs typeface="B Zar"/>
            </a:endParaRPr>
          </a:p>
          <a:p>
            <a:pPr marL="921478" marR="27362">
              <a:lnSpc>
                <a:spcPts val="1910"/>
              </a:lnSpc>
              <a:spcBef>
                <a:spcPts val="41"/>
              </a:spcBef>
            </a:pPr>
            <a:r>
              <a:rPr sz="1950" spc="0" baseline="7697" dirty="0" smtClean="0">
                <a:latin typeface="B Zar"/>
                <a:cs typeface="B Zar"/>
              </a:rPr>
              <a:t>.</a:t>
            </a:r>
            <a:r>
              <a:rPr sz="1950" spc="27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ﺪ</a:t>
            </a:r>
            <a:r>
              <a:rPr sz="1950" spc="-4" baseline="7697" dirty="0" smtClean="0">
                <a:latin typeface="B Zar"/>
                <a:cs typeface="B Zar"/>
              </a:rPr>
              <a:t>ﺷ</a:t>
            </a:r>
            <a:r>
              <a:rPr sz="1950" spc="-9" baseline="7697" dirty="0" smtClean="0">
                <a:latin typeface="B Zar"/>
                <a:cs typeface="B Zar"/>
              </a:rPr>
              <a:t>ﺎ</a:t>
            </a:r>
            <a:r>
              <a:rPr sz="1950" spc="0" baseline="7697" dirty="0" smtClean="0">
                <a:latin typeface="B Zar"/>
                <a:cs typeface="B Zar"/>
              </a:rPr>
              <a:t>ﺑ</a:t>
            </a:r>
            <a:r>
              <a:rPr sz="1950" spc="32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ﯽ</a:t>
            </a:r>
            <a:r>
              <a:rPr sz="1950" spc="0" baseline="7697" dirty="0" smtClean="0">
                <a:latin typeface="B Zar"/>
                <a:cs typeface="B Zar"/>
              </a:rPr>
              <a:t>ﻣ</a:t>
            </a:r>
            <a:r>
              <a:rPr sz="1950" spc="26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ن</a:t>
            </a:r>
            <a:r>
              <a:rPr sz="1950" spc="-9" baseline="7697" dirty="0" smtClean="0">
                <a:latin typeface="B Zar"/>
                <a:cs typeface="B Zar"/>
              </a:rPr>
              <a:t>ﺎ</a:t>
            </a:r>
            <a:r>
              <a:rPr sz="1950" spc="0" baseline="7697" dirty="0" smtClean="0">
                <a:latin typeface="B Zar"/>
                <a:cs typeface="B Zar"/>
              </a:rPr>
              <a:t>ﺴ</a:t>
            </a:r>
            <a:r>
              <a:rPr sz="1950" spc="-9" baseline="7697" dirty="0" smtClean="0">
                <a:latin typeface="B Zar"/>
                <a:cs typeface="B Zar"/>
              </a:rPr>
              <a:t>ﮑ</a:t>
            </a:r>
            <a:r>
              <a:rPr sz="1950" spc="0" baseline="7697" dirty="0" smtClean="0">
                <a:latin typeface="B Zar"/>
                <a:cs typeface="B Zar"/>
              </a:rPr>
              <a:t>ﯾ</a:t>
            </a:r>
            <a:r>
              <a:rPr sz="1950" spc="35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،</a:t>
            </a:r>
            <a:r>
              <a:rPr sz="1950" spc="28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ﺎ</a:t>
            </a:r>
            <a:r>
              <a:rPr sz="1950" spc="-4" baseline="7697" dirty="0" smtClean="0">
                <a:latin typeface="B Zar"/>
                <a:cs typeface="B Zar"/>
              </a:rPr>
              <a:t>ﻫ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-4" baseline="7697" dirty="0" smtClean="0">
                <a:latin typeface="B Zar"/>
                <a:cs typeface="B Zar"/>
              </a:rPr>
              <a:t>ﻻ</a:t>
            </a:r>
            <a:r>
              <a:rPr sz="1950" spc="0" baseline="7697" dirty="0" smtClean="0">
                <a:latin typeface="B Zar"/>
                <a:cs typeface="B Zar"/>
              </a:rPr>
              <a:t>ﻮﻓ</a:t>
            </a:r>
            <a:r>
              <a:rPr sz="1950" spc="42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يا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0" baseline="7697" dirty="0" smtClean="0">
                <a:latin typeface="B Zar"/>
                <a:cs typeface="B Zar"/>
              </a:rPr>
              <a:t>ﺑ</a:t>
            </a:r>
            <a:r>
              <a:rPr sz="1950" spc="32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ﻪ</a:t>
            </a:r>
            <a:r>
              <a:rPr sz="1950" spc="0" baseline="7697" dirty="0" smtClean="0">
                <a:latin typeface="B Zar"/>
                <a:cs typeface="B Zar"/>
              </a:rPr>
              <a:t>ﮐ</a:t>
            </a:r>
            <a:r>
              <a:rPr sz="1950" spc="10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ﺖﺳا</a:t>
            </a:r>
            <a:r>
              <a:rPr sz="1950" spc="-11" baseline="7697" dirty="0" smtClean="0">
                <a:latin typeface="B Zar"/>
                <a:cs typeface="B Zar"/>
              </a:rPr>
              <a:t> </a:t>
            </a:r>
            <a:r>
              <a:rPr sz="1650" i="1" spc="0" baseline="13176" dirty="0" smtClean="0">
                <a:latin typeface="Times New Roman"/>
                <a:cs typeface="Times New Roman"/>
              </a:rPr>
              <a:t>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840829" y="2556723"/>
            <a:ext cx="973993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sz="1950" spc="-4" baseline="10776" dirty="0" smtClean="0">
                <a:latin typeface="B Zar"/>
                <a:cs typeface="B Zar"/>
              </a:rPr>
              <a:t>ﻊ</a:t>
            </a:r>
            <a:r>
              <a:rPr sz="1950" spc="0" baseline="10776" dirty="0" smtClean="0">
                <a:latin typeface="B Zar"/>
                <a:cs typeface="B Zar"/>
              </a:rPr>
              <a:t>ﺑ</a:t>
            </a:r>
            <a:r>
              <a:rPr sz="1950" spc="9" baseline="10776" dirty="0" smtClean="0">
                <a:latin typeface="B Zar"/>
                <a:cs typeface="B Zar"/>
              </a:rPr>
              <a:t>ﺎ</a:t>
            </a:r>
            <a:r>
              <a:rPr sz="1950" spc="-29" baseline="10776" dirty="0" smtClean="0">
                <a:latin typeface="B Zar"/>
                <a:cs typeface="B Zar"/>
              </a:rPr>
              <a:t>ـ</a:t>
            </a:r>
            <a:r>
              <a:rPr sz="1950" spc="0" baseline="10776" dirty="0" smtClean="0">
                <a:latin typeface="B Zar"/>
                <a:cs typeface="B Zar"/>
              </a:rPr>
              <a:t>ﺗ</a:t>
            </a:r>
            <a:r>
              <a:rPr sz="1950" spc="21" baseline="10776" dirty="0" smtClean="0">
                <a:latin typeface="B Zar"/>
                <a:cs typeface="B Zar"/>
              </a:rPr>
              <a:t> </a:t>
            </a:r>
            <a:r>
              <a:rPr sz="1950" spc="9" baseline="10776" dirty="0" smtClean="0">
                <a:latin typeface="B Zar"/>
                <a:cs typeface="B Zar"/>
              </a:rPr>
              <a:t>ﻂ</a:t>
            </a:r>
            <a:r>
              <a:rPr sz="1950" spc="-29" baseline="10776" dirty="0" smtClean="0">
                <a:latin typeface="B Zar"/>
                <a:cs typeface="B Zar"/>
              </a:rPr>
              <a:t>ـ</a:t>
            </a:r>
            <a:r>
              <a:rPr sz="1950" spc="-4" baseline="10776" dirty="0" smtClean="0">
                <a:latin typeface="B Zar"/>
                <a:cs typeface="B Zar"/>
              </a:rPr>
              <a:t>ﻘ</a:t>
            </a:r>
            <a:r>
              <a:rPr sz="1950" spc="0" baseline="10776" dirty="0" smtClean="0">
                <a:latin typeface="B Zar"/>
                <a:cs typeface="B Zar"/>
              </a:rPr>
              <a:t>ﻓ</a:t>
            </a:r>
            <a:r>
              <a:rPr sz="1950" spc="13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و </a:t>
            </a:r>
            <a:r>
              <a:rPr sz="1950" spc="20" baseline="10776" dirty="0" smtClean="0">
                <a:latin typeface="B Zar"/>
                <a:cs typeface="B Zar"/>
              </a:rPr>
              <a:t>ﺖ</a:t>
            </a:r>
            <a:r>
              <a:rPr sz="1950" spc="-30" baseline="10776" dirty="0" smtClean="0">
                <a:latin typeface="B Zar"/>
                <a:cs typeface="B Zar"/>
              </a:rPr>
              <a:t>ـ</a:t>
            </a:r>
            <a:r>
              <a:rPr sz="1950" spc="0" baseline="10776" dirty="0" smtClean="0">
                <a:latin typeface="B Zar"/>
                <a:cs typeface="B Zar"/>
              </a:rPr>
              <a:t>ﺴ</a:t>
            </a:r>
            <a:r>
              <a:rPr sz="1950" spc="-4" baseline="10776" dirty="0" smtClean="0">
                <a:latin typeface="B Zar"/>
                <a:cs typeface="B Zar"/>
              </a:rPr>
              <a:t>ﯿ</a:t>
            </a:r>
            <a:r>
              <a:rPr sz="1950" spc="0" baseline="10776" dirty="0" smtClean="0">
                <a:latin typeface="B Zar"/>
                <a:cs typeface="B Zar"/>
              </a:rPr>
              <a:t>ﻧ</a:t>
            </a:r>
            <a:endParaRPr sz="1300">
              <a:latin typeface="B Zar"/>
              <a:cs typeface="B Zar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546906" y="3391905"/>
            <a:ext cx="2404675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sz="1950" spc="0" baseline="10776" dirty="0" smtClean="0">
                <a:latin typeface="B Zar"/>
                <a:cs typeface="B Zar"/>
              </a:rPr>
              <a:t>:</a:t>
            </a:r>
            <a:r>
              <a:rPr sz="1950" spc="2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ﺖﺳا</a:t>
            </a:r>
            <a:r>
              <a:rPr sz="1950" spc="38" baseline="10776" dirty="0" smtClean="0">
                <a:latin typeface="B Zar"/>
                <a:cs typeface="B Zar"/>
              </a:rPr>
              <a:t> </a:t>
            </a:r>
            <a:r>
              <a:rPr sz="1950" spc="-9" baseline="10776" dirty="0" smtClean="0">
                <a:latin typeface="B Zar"/>
                <a:cs typeface="B Zar"/>
              </a:rPr>
              <a:t>ﺮ</a:t>
            </a:r>
            <a:r>
              <a:rPr sz="1950" spc="-4" baseline="10776" dirty="0" smtClean="0">
                <a:latin typeface="B Zar"/>
                <a:cs typeface="B Zar"/>
              </a:rPr>
              <a:t>ﯾ</a:t>
            </a:r>
            <a:r>
              <a:rPr sz="1950" spc="0" baseline="10776" dirty="0" smtClean="0">
                <a:latin typeface="B Zar"/>
                <a:cs typeface="B Zar"/>
              </a:rPr>
              <a:t>ز</a:t>
            </a:r>
            <a:r>
              <a:rPr sz="1950" spc="12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ح</a:t>
            </a:r>
            <a:r>
              <a:rPr sz="1950" spc="-9" baseline="10776" dirty="0" smtClean="0">
                <a:latin typeface="B Zar"/>
                <a:cs typeface="B Zar"/>
              </a:rPr>
              <a:t>ﺮ</a:t>
            </a:r>
            <a:r>
              <a:rPr sz="1950" spc="0" baseline="10776" dirty="0" smtClean="0">
                <a:latin typeface="B Zar"/>
                <a:cs typeface="B Zar"/>
              </a:rPr>
              <a:t>ﺸﺑ</a:t>
            </a:r>
            <a:r>
              <a:rPr sz="1950" spc="35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نآ</a:t>
            </a:r>
            <a:r>
              <a:rPr sz="1950" spc="15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ﻪ</a:t>
            </a:r>
            <a:r>
              <a:rPr sz="1950" spc="0" baseline="10776" dirty="0" smtClean="0">
                <a:latin typeface="B Zar"/>
                <a:cs typeface="B Zar"/>
              </a:rPr>
              <a:t>ﻄﺑ</a:t>
            </a:r>
            <a:r>
              <a:rPr sz="1950" spc="-4" baseline="10776" dirty="0" smtClean="0">
                <a:latin typeface="B Zar"/>
                <a:cs typeface="B Zar"/>
              </a:rPr>
              <a:t>ا</a:t>
            </a:r>
            <a:r>
              <a:rPr sz="1950" spc="0" baseline="10776" dirty="0" smtClean="0">
                <a:latin typeface="B Zar"/>
                <a:cs typeface="B Zar"/>
              </a:rPr>
              <a:t>ر</a:t>
            </a:r>
            <a:r>
              <a:rPr sz="1950" spc="34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و</a:t>
            </a:r>
            <a:r>
              <a:rPr sz="1950" spc="34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ي</a:t>
            </a:r>
            <a:r>
              <a:rPr sz="1950" spc="-9" baseline="10776" dirty="0" smtClean="0">
                <a:latin typeface="B Zar"/>
                <a:cs typeface="B Zar"/>
              </a:rPr>
              <a:t>ﺮ</a:t>
            </a:r>
            <a:r>
              <a:rPr sz="1950" spc="0" baseline="10776" dirty="0" smtClean="0">
                <a:latin typeface="B Zar"/>
                <a:cs typeface="B Zar"/>
              </a:rPr>
              <a:t>ﺑ</a:t>
            </a:r>
            <a:r>
              <a:rPr sz="1950" spc="-4" baseline="10776" dirty="0" smtClean="0">
                <a:latin typeface="B Zar"/>
                <a:cs typeface="B Zar"/>
              </a:rPr>
              <a:t>ر</a:t>
            </a:r>
            <a:r>
              <a:rPr sz="1950" spc="-9" baseline="10776" dirty="0" smtClean="0">
                <a:latin typeface="B Zar"/>
                <a:cs typeface="B Zar"/>
              </a:rPr>
              <a:t>ﺎ</a:t>
            </a:r>
            <a:r>
              <a:rPr sz="1950" spc="0" baseline="10776" dirty="0" smtClean="0">
                <a:latin typeface="B Zar"/>
                <a:cs typeface="B Zar"/>
              </a:rPr>
              <a:t>ﺑ</a:t>
            </a:r>
            <a:r>
              <a:rPr sz="1950" spc="50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ﯽﻨﺤﻨ</a:t>
            </a:r>
            <a:r>
              <a:rPr sz="1950" spc="0" baseline="10776" dirty="0" smtClean="0">
                <a:latin typeface="B Zar"/>
                <a:cs typeface="B Zar"/>
              </a:rPr>
              <a:t>ﻣ</a:t>
            </a:r>
            <a:r>
              <a:rPr sz="1950" spc="29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ﻞ</a:t>
            </a:r>
            <a:r>
              <a:rPr sz="1950" spc="-10" baseline="10776" dirty="0" smtClean="0">
                <a:latin typeface="B Zar"/>
                <a:cs typeface="B Zar"/>
              </a:rPr>
              <a:t>ﮑ</a:t>
            </a:r>
            <a:r>
              <a:rPr sz="1950" spc="0" baseline="10776" dirty="0" smtClean="0">
                <a:latin typeface="B Zar"/>
                <a:cs typeface="B Zar"/>
              </a:rPr>
              <a:t>ﺷ</a:t>
            </a:r>
            <a:endParaRPr sz="1300">
              <a:latin typeface="B Zar"/>
              <a:cs typeface="B Zar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907838" y="3949171"/>
            <a:ext cx="275716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sz="1950" spc="-10" baseline="10776" dirty="0" smtClean="0">
                <a:latin typeface="B Zar"/>
                <a:cs typeface="B Zar"/>
              </a:rPr>
              <a:t>ﺶ</a:t>
            </a:r>
            <a:r>
              <a:rPr sz="1950" spc="-4" baseline="10776" dirty="0" smtClean="0">
                <a:latin typeface="B Zar"/>
                <a:cs typeface="B Zar"/>
              </a:rPr>
              <a:t>ﻨ</a:t>
            </a:r>
            <a:r>
              <a:rPr sz="1950" spc="0" baseline="10776" dirty="0" smtClean="0">
                <a:latin typeface="B Zar"/>
                <a:cs typeface="B Zar"/>
              </a:rPr>
              <a:t>ﺗ</a:t>
            </a:r>
            <a:endParaRPr sz="1300">
              <a:latin typeface="B Zar"/>
              <a:cs typeface="B Zar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943898" y="3999937"/>
            <a:ext cx="221890" cy="1687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i="1" spc="0" dirty="0" smtClean="0">
                <a:latin typeface="Times New Roman"/>
                <a:cs typeface="Times New Roman"/>
              </a:rPr>
              <a:t>KL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171233" y="4087991"/>
            <a:ext cx="319295" cy="1952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65"/>
              </a:lnSpc>
              <a:spcBef>
                <a:spcPts val="73"/>
              </a:spcBef>
            </a:pPr>
            <a:r>
              <a:rPr sz="1650" spc="0" baseline="7420" dirty="0" smtClean="0">
                <a:latin typeface="Symbol"/>
                <a:cs typeface="Symbol"/>
              </a:rPr>
              <a:t></a:t>
            </a:r>
            <a:r>
              <a:rPr sz="1650" spc="2" baseline="7905" dirty="0" smtClean="0">
                <a:latin typeface="Times New Roman"/>
                <a:cs typeface="Times New Roman"/>
              </a:rPr>
              <a:t> </a:t>
            </a:r>
            <a:r>
              <a:rPr sz="1650" i="1" spc="39" baseline="7905" dirty="0" smtClean="0">
                <a:latin typeface="Times New Roman"/>
                <a:cs typeface="Times New Roman"/>
              </a:rPr>
              <a:t>C</a:t>
            </a:r>
            <a:r>
              <a:rPr sz="975" i="1" spc="0" baseline="-13379" dirty="0" smtClean="0">
                <a:latin typeface="Times New Roman"/>
                <a:cs typeface="Times New Roman"/>
              </a:rPr>
              <a:t>C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998862" y="4202276"/>
            <a:ext cx="102561" cy="1687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i="1" spc="0" dirty="0" smtClean="0">
                <a:latin typeface="Times New Roman"/>
                <a:cs typeface="Times New Roman"/>
              </a:rPr>
              <a:t>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24076" y="4435481"/>
            <a:ext cx="378301" cy="2487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45"/>
              </a:lnSpc>
              <a:spcBef>
                <a:spcPts val="97"/>
              </a:spcBef>
            </a:pPr>
            <a:r>
              <a:rPr sz="1100" i="1" spc="0" dirty="0" smtClean="0">
                <a:latin typeface="Times New Roman"/>
                <a:cs typeface="Times New Roman"/>
              </a:rPr>
              <a:t>f</a:t>
            </a:r>
            <a:r>
              <a:rPr sz="1100" i="1" spc="1" dirty="0" smtClean="0">
                <a:latin typeface="Times New Roman"/>
                <a:cs typeface="Times New Roman"/>
              </a:rPr>
              <a:t> </a:t>
            </a:r>
            <a:r>
              <a:rPr sz="1750" spc="-29" dirty="0" smtClean="0">
                <a:latin typeface="Symbol"/>
                <a:cs typeface="Symbol"/>
              </a:rPr>
              <a:t></a:t>
            </a:r>
            <a:r>
              <a:rPr sz="1100" i="1" spc="0" dirty="0" smtClean="0">
                <a:latin typeface="Times New Roman"/>
                <a:cs typeface="Times New Roman"/>
              </a:rPr>
              <a:t>F </a:t>
            </a:r>
            <a:r>
              <a:rPr sz="1100" i="1" spc="-9" dirty="0" smtClean="0">
                <a:latin typeface="Times New Roman"/>
                <a:cs typeface="Times New Roman"/>
              </a:rPr>
              <a:t> </a:t>
            </a:r>
            <a:r>
              <a:rPr sz="1750" spc="0" dirty="0" smtClean="0">
                <a:latin typeface="Symbol"/>
                <a:cs typeface="Symbol"/>
              </a:rPr>
              <a:t>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859882" y="4502857"/>
            <a:ext cx="211144" cy="3710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245"/>
              </a:lnSpc>
              <a:spcBef>
                <a:spcPts val="62"/>
              </a:spcBef>
            </a:pPr>
            <a:r>
              <a:rPr sz="1100" i="1" u="sng" spc="0" dirty="0" smtClean="0">
                <a:latin typeface="Times New Roman"/>
                <a:cs typeface="Times New Roman"/>
              </a:rPr>
              <a:t>KL</a:t>
            </a:r>
            <a:endParaRPr sz="1100">
              <a:latin typeface="Times New Roman"/>
              <a:cs typeface="Times New Roman"/>
            </a:endParaRPr>
          </a:p>
          <a:p>
            <a:pPr marL="43931" marR="64650" algn="ctr">
              <a:lnSpc>
                <a:spcPct val="95825"/>
              </a:lnSpc>
              <a:spcBef>
                <a:spcPts val="262"/>
              </a:spcBef>
            </a:pPr>
            <a:r>
              <a:rPr sz="1100" i="1" spc="0" dirty="0" smtClean="0">
                <a:latin typeface="Times New Roman"/>
                <a:cs typeface="Times New Roman"/>
              </a:rPr>
              <a:t>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048109" y="4590911"/>
            <a:ext cx="240447" cy="1952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65"/>
              </a:lnSpc>
              <a:spcBef>
                <a:spcPts val="73"/>
              </a:spcBef>
            </a:pPr>
            <a:r>
              <a:rPr sz="1650" spc="34" baseline="7420" dirty="0" smtClean="0">
                <a:latin typeface="Symbol"/>
                <a:cs typeface="Symbol"/>
              </a:rPr>
              <a:t></a:t>
            </a:r>
            <a:r>
              <a:rPr sz="1650" i="1" spc="44" baseline="7905" dirty="0" smtClean="0">
                <a:latin typeface="Times New Roman"/>
                <a:cs typeface="Times New Roman"/>
              </a:rPr>
              <a:t>C</a:t>
            </a:r>
            <a:r>
              <a:rPr sz="975" i="1" spc="0" baseline="-13379" dirty="0" smtClean="0">
                <a:latin typeface="Times New Roman"/>
                <a:cs typeface="Times New Roman"/>
              </a:rPr>
              <a:t>c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031320" y="4589727"/>
            <a:ext cx="62225" cy="1084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20"/>
              </a:spcBef>
            </a:pPr>
            <a:r>
              <a:rPr sz="650" i="1" spc="0" dirty="0" smtClean="0">
                <a:latin typeface="Times New Roman"/>
                <a:cs typeface="Times New Roman"/>
              </a:rPr>
              <a:t>y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393836" y="4684848"/>
            <a:ext cx="151607" cy="1929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0"/>
              </a:lnSpc>
              <a:spcBef>
                <a:spcPts val="72"/>
              </a:spcBef>
            </a:pPr>
            <a:r>
              <a:rPr sz="1650" i="1" baseline="7905" dirty="0" smtClean="0">
                <a:latin typeface="Times New Roman"/>
                <a:cs typeface="Times New Roman"/>
              </a:rPr>
              <a:t>t</a:t>
            </a:r>
            <a:r>
              <a:rPr sz="1650" i="1" spc="-119" baseline="7905" dirty="0" smtClean="0">
                <a:latin typeface="Times New Roman"/>
                <a:cs typeface="Times New Roman"/>
              </a:rPr>
              <a:t> </a:t>
            </a:r>
            <a:r>
              <a:rPr sz="975" i="1" spc="0" baseline="-13379" dirty="0" smtClean="0">
                <a:latin typeface="Times New Roman"/>
                <a:cs typeface="Times New Roman"/>
              </a:rPr>
              <a:t>p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711977" y="5002185"/>
            <a:ext cx="101184" cy="2157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60"/>
              </a:lnSpc>
              <a:spcBef>
                <a:spcPts val="83"/>
              </a:spcBef>
            </a:pPr>
            <a:r>
              <a:rPr sz="1500" spc="0" dirty="0" smtClean="0">
                <a:latin typeface="Symbol"/>
                <a:cs typeface="Symbol"/>
              </a:rPr>
              <a:t>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876322" y="5340187"/>
            <a:ext cx="567975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sz="1950" spc="0" baseline="10776" dirty="0" smtClean="0">
                <a:latin typeface="B Zar"/>
                <a:cs typeface="B Zar"/>
              </a:rPr>
              <a:t>ﻞ</a:t>
            </a:r>
            <a:r>
              <a:rPr sz="1950" spc="-9" baseline="10776" dirty="0" smtClean="0">
                <a:latin typeface="B Zar"/>
                <a:cs typeface="B Zar"/>
              </a:rPr>
              <a:t>ﮑ</a:t>
            </a:r>
            <a:r>
              <a:rPr sz="1950" spc="0" baseline="10776" dirty="0" smtClean="0">
                <a:latin typeface="B Zar"/>
                <a:cs typeface="B Zar"/>
              </a:rPr>
              <a:t>ﺷ</a:t>
            </a:r>
            <a:r>
              <a:rPr sz="1950" spc="35" baseline="10776" dirty="0" smtClean="0">
                <a:latin typeface="B Zar"/>
                <a:cs typeface="B Zar"/>
              </a:rPr>
              <a:t> </a:t>
            </a:r>
            <a:r>
              <a:rPr sz="1950" spc="-9" baseline="10776" dirty="0" smtClean="0">
                <a:latin typeface="B Zar"/>
                <a:cs typeface="B Zar"/>
              </a:rPr>
              <a:t>ﺮ</a:t>
            </a:r>
            <a:r>
              <a:rPr sz="1950" spc="-4" baseline="10776" dirty="0" smtClean="0">
                <a:latin typeface="B Zar"/>
                <a:cs typeface="B Zar"/>
              </a:rPr>
              <a:t>ﯿﯿ</a:t>
            </a:r>
            <a:r>
              <a:rPr sz="1950" spc="0" baseline="10776" dirty="0" smtClean="0">
                <a:latin typeface="B Zar"/>
                <a:cs typeface="B Zar"/>
              </a:rPr>
              <a:t>ﻐﺗ</a:t>
            </a:r>
            <a:endParaRPr sz="1300">
              <a:latin typeface="B Zar"/>
              <a:cs typeface="B Zar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105751" y="5440386"/>
            <a:ext cx="362026" cy="1686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spc="5" dirty="0" smtClean="0">
                <a:latin typeface="Times New Roman"/>
                <a:cs typeface="Times New Roman"/>
              </a:rPr>
              <a:t>ی</a:t>
            </a:r>
            <a:r>
              <a:rPr sz="1100" spc="0" dirty="0" smtClean="0">
                <a:latin typeface="Times New Roman"/>
                <a:cs typeface="Times New Roman"/>
              </a:rPr>
              <a:t>ﺮ</a:t>
            </a:r>
            <a:r>
              <a:rPr sz="1100" spc="5" dirty="0" smtClean="0">
                <a:latin typeface="Times New Roman"/>
                <a:cs typeface="Times New Roman"/>
              </a:rPr>
              <a:t>ﻏ</a:t>
            </a:r>
            <a:r>
              <a:rPr sz="1100" spc="0" dirty="0" smtClean="0">
                <a:latin typeface="Times New Roman"/>
                <a:cs typeface="Times New Roman"/>
              </a:rPr>
              <a:t>ﻻ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601028" y="5854966"/>
            <a:ext cx="221082" cy="1681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0"/>
              </a:lnSpc>
              <a:spcBef>
                <a:spcPts val="62"/>
              </a:spcBef>
            </a:pPr>
            <a:r>
              <a:rPr sz="1100" i="1" spc="0" dirty="0" smtClean="0">
                <a:latin typeface="Times New Roman"/>
                <a:cs typeface="Times New Roman"/>
              </a:rPr>
              <a:t>KL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840829" y="5960485"/>
            <a:ext cx="739450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sz="1950" spc="14" baseline="10776" dirty="0" smtClean="0">
                <a:latin typeface="B Zar"/>
                <a:cs typeface="B Zar"/>
              </a:rPr>
              <a:t>ﻢ</a:t>
            </a:r>
            <a:r>
              <a:rPr sz="1950" spc="-29" baseline="10776" dirty="0" smtClean="0">
                <a:latin typeface="B Zar"/>
                <a:cs typeface="B Zar"/>
              </a:rPr>
              <a:t>ـ</a:t>
            </a:r>
            <a:r>
              <a:rPr sz="1950" spc="0" baseline="10776" dirty="0" smtClean="0">
                <a:latin typeface="B Zar"/>
                <a:cs typeface="B Zar"/>
              </a:rPr>
              <a:t>ﮐ</a:t>
            </a:r>
            <a:r>
              <a:rPr sz="1950" spc="15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ﻪ</a:t>
            </a:r>
            <a:r>
              <a:rPr sz="1950" spc="0" baseline="10776" dirty="0" smtClean="0">
                <a:latin typeface="B Zar"/>
                <a:cs typeface="B Zar"/>
              </a:rPr>
              <a:t>ﻄﺳ</a:t>
            </a:r>
            <a:r>
              <a:rPr sz="1950" spc="-4" baseline="10776" dirty="0" smtClean="0">
                <a:latin typeface="B Zar"/>
                <a:cs typeface="B Zar"/>
              </a:rPr>
              <a:t>ا</a:t>
            </a:r>
            <a:r>
              <a:rPr sz="1950" spc="0" baseline="10776" dirty="0" smtClean="0">
                <a:latin typeface="B Zar"/>
                <a:cs typeface="B Zar"/>
              </a:rPr>
              <a:t>ﻮﺑ</a:t>
            </a:r>
            <a:r>
              <a:rPr sz="1950" spc="31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ا</a:t>
            </a:r>
            <a:r>
              <a:rPr sz="1950" spc="0" baseline="10776" dirty="0" smtClean="0">
                <a:latin typeface="B Zar"/>
                <a:cs typeface="B Zar"/>
              </a:rPr>
              <a:t>ر</a:t>
            </a:r>
            <a:endParaRPr sz="1300">
              <a:latin typeface="B Zar"/>
              <a:cs typeface="B Zar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46225" y="5960485"/>
            <a:ext cx="3106433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sz="1950" spc="-4" baseline="10776" dirty="0" smtClean="0">
                <a:latin typeface="B Zar"/>
                <a:cs typeface="B Zar"/>
              </a:rPr>
              <a:t>را</a:t>
            </a:r>
            <a:r>
              <a:rPr sz="1950" spc="-9" baseline="10776" dirty="0" smtClean="0">
                <a:latin typeface="B Zar"/>
                <a:cs typeface="B Zar"/>
              </a:rPr>
              <a:t>ﺪ</a:t>
            </a:r>
            <a:r>
              <a:rPr sz="1950" spc="-4" baseline="10776" dirty="0" smtClean="0">
                <a:latin typeface="B Zar"/>
                <a:cs typeface="B Zar"/>
              </a:rPr>
              <a:t>ﻘ</a:t>
            </a:r>
            <a:r>
              <a:rPr sz="1950" spc="0" baseline="10776" dirty="0" smtClean="0">
                <a:latin typeface="B Zar"/>
                <a:cs typeface="B Zar"/>
              </a:rPr>
              <a:t>ﻣ</a:t>
            </a:r>
            <a:r>
              <a:rPr sz="1950" spc="11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ن</a:t>
            </a:r>
            <a:r>
              <a:rPr sz="1950" spc="-4" baseline="10776" dirty="0" smtClean="0">
                <a:latin typeface="B Zar"/>
                <a:cs typeface="B Zar"/>
              </a:rPr>
              <a:t>ا</a:t>
            </a:r>
            <a:r>
              <a:rPr sz="1950" spc="0" baseline="10776" dirty="0" smtClean="0">
                <a:latin typeface="B Zar"/>
                <a:cs typeface="B Zar"/>
              </a:rPr>
              <a:t>ﻮﺗ</a:t>
            </a:r>
            <a:r>
              <a:rPr sz="1950" spc="21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ﯽ</a:t>
            </a:r>
            <a:r>
              <a:rPr sz="1950" spc="0" baseline="10776" dirty="0" smtClean="0">
                <a:latin typeface="B Zar"/>
                <a:cs typeface="B Zar"/>
              </a:rPr>
              <a:t>ﻣ</a:t>
            </a:r>
            <a:r>
              <a:rPr sz="1950" spc="6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،</a:t>
            </a:r>
            <a:r>
              <a:rPr sz="1950" spc="-6" baseline="10776" dirty="0" smtClean="0">
                <a:latin typeface="B Zar"/>
                <a:cs typeface="B Zar"/>
              </a:rPr>
              <a:t> </a:t>
            </a:r>
            <a:r>
              <a:rPr sz="1950" spc="-9" baseline="10776" dirty="0" smtClean="0">
                <a:latin typeface="B Zar"/>
                <a:cs typeface="B Zar"/>
              </a:rPr>
              <a:t>ﺶ</a:t>
            </a:r>
            <a:r>
              <a:rPr sz="1950" spc="0" baseline="10776" dirty="0" smtClean="0">
                <a:latin typeface="B Zar"/>
                <a:cs typeface="B Zar"/>
              </a:rPr>
              <a:t>ﻧ</a:t>
            </a:r>
            <a:r>
              <a:rPr sz="1950" spc="-4" baseline="10776" dirty="0" smtClean="0">
                <a:latin typeface="B Zar"/>
                <a:cs typeface="B Zar"/>
              </a:rPr>
              <a:t>ا</a:t>
            </a:r>
            <a:r>
              <a:rPr sz="1950" spc="0" baseline="10776" dirty="0" smtClean="0">
                <a:latin typeface="B Zar"/>
                <a:cs typeface="B Zar"/>
              </a:rPr>
              <a:t>د </a:t>
            </a:r>
            <a:r>
              <a:rPr sz="1950" spc="35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ﯽ</a:t>
            </a:r>
            <a:r>
              <a:rPr sz="1950" spc="-14" baseline="10776" dirty="0" smtClean="0">
                <a:latin typeface="B Zar"/>
                <a:cs typeface="B Zar"/>
              </a:rPr>
              <a:t>ﻤ</a:t>
            </a:r>
            <a:r>
              <a:rPr sz="1950" spc="0" baseline="10776" dirty="0" smtClean="0">
                <a:latin typeface="B Zar"/>
                <a:cs typeface="B Zar"/>
              </a:rPr>
              <a:t>ﮐ</a:t>
            </a:r>
            <a:r>
              <a:rPr sz="1950" spc="19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را</a:t>
            </a:r>
            <a:r>
              <a:rPr sz="1950" spc="-9" baseline="10776" dirty="0" smtClean="0">
                <a:latin typeface="B Zar"/>
                <a:cs typeface="B Zar"/>
              </a:rPr>
              <a:t>ﺪ</a:t>
            </a:r>
            <a:r>
              <a:rPr sz="1950" spc="-4" baseline="10776" dirty="0" smtClean="0">
                <a:latin typeface="B Zar"/>
                <a:cs typeface="B Zar"/>
              </a:rPr>
              <a:t>ﻘ</a:t>
            </a:r>
            <a:r>
              <a:rPr sz="1950" spc="0" baseline="10776" dirty="0" smtClean="0">
                <a:latin typeface="B Zar"/>
                <a:cs typeface="B Zar"/>
              </a:rPr>
              <a:t>ﻣ</a:t>
            </a:r>
            <a:r>
              <a:rPr sz="1950" spc="16" baseline="10776" dirty="0" smtClean="0">
                <a:latin typeface="B Zar"/>
                <a:cs typeface="B Zar"/>
              </a:rPr>
              <a:t> </a:t>
            </a:r>
            <a:r>
              <a:rPr sz="1950" spc="-9" baseline="10776" dirty="0" smtClean="0">
                <a:latin typeface="B Zar"/>
                <a:cs typeface="B Zar"/>
              </a:rPr>
              <a:t>فﺮ</a:t>
            </a:r>
            <a:r>
              <a:rPr sz="1950" spc="0" baseline="10776" dirty="0" smtClean="0">
                <a:latin typeface="B Zar"/>
                <a:cs typeface="B Zar"/>
              </a:rPr>
              <a:t>ﺼﻣ</a:t>
            </a:r>
            <a:r>
              <a:rPr sz="1950" spc="23" baseline="10776" dirty="0" smtClean="0">
                <a:latin typeface="B Zar"/>
                <a:cs typeface="B Zar"/>
              </a:rPr>
              <a:t> </a:t>
            </a:r>
            <a:r>
              <a:rPr sz="1950" spc="-9" baseline="10776" dirty="0" smtClean="0">
                <a:latin typeface="B Zar"/>
                <a:cs typeface="B Zar"/>
              </a:rPr>
              <a:t>ﺎ</a:t>
            </a:r>
            <a:r>
              <a:rPr sz="1950" spc="0" baseline="10776" dirty="0" smtClean="0">
                <a:latin typeface="B Zar"/>
                <a:cs typeface="B Zar"/>
              </a:rPr>
              <a:t>ﺑ</a:t>
            </a:r>
            <a:r>
              <a:rPr sz="1950" spc="9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و </a:t>
            </a:r>
            <a:r>
              <a:rPr sz="1950" spc="-4" baseline="10776" dirty="0" smtClean="0">
                <a:latin typeface="B Zar"/>
                <a:cs typeface="B Zar"/>
              </a:rPr>
              <a:t>ﯽﺘ</a:t>
            </a:r>
            <a:r>
              <a:rPr sz="1950" spc="-9" baseline="10776" dirty="0" smtClean="0">
                <a:latin typeface="B Zar"/>
                <a:cs typeface="B Zar"/>
              </a:rPr>
              <a:t>ﺣ</a:t>
            </a:r>
            <a:r>
              <a:rPr sz="1950" spc="-4" baseline="10776" dirty="0" smtClean="0">
                <a:latin typeface="B Zar"/>
                <a:cs typeface="B Zar"/>
              </a:rPr>
              <a:t>ا</a:t>
            </a:r>
            <a:r>
              <a:rPr sz="1950" spc="-9" baseline="10776" dirty="0" smtClean="0">
                <a:latin typeface="B Zar"/>
                <a:cs typeface="B Zar"/>
              </a:rPr>
              <a:t>ﺮ</a:t>
            </a:r>
            <a:r>
              <a:rPr sz="1950" spc="0" baseline="10776" dirty="0" smtClean="0">
                <a:latin typeface="B Zar"/>
                <a:cs typeface="B Zar"/>
              </a:rPr>
              <a:t>ﺑ</a:t>
            </a:r>
            <a:r>
              <a:rPr sz="1950" spc="46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ﻞ</a:t>
            </a:r>
            <a:r>
              <a:rPr sz="1950" spc="-14" baseline="10776" dirty="0" smtClean="0">
                <a:latin typeface="B Zar"/>
                <a:cs typeface="B Zar"/>
              </a:rPr>
              <a:t>ﻤ</a:t>
            </a:r>
            <a:r>
              <a:rPr sz="1950" spc="0" baseline="10776" dirty="0" smtClean="0">
                <a:latin typeface="B Zar"/>
                <a:cs typeface="B Zar"/>
              </a:rPr>
              <a:t>ﻋ</a:t>
            </a:r>
            <a:r>
              <a:rPr sz="1950" spc="27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ر</a:t>
            </a:r>
            <a:r>
              <a:rPr sz="1950" spc="0" baseline="10776" dirty="0" smtClean="0">
                <a:latin typeface="B Zar"/>
                <a:cs typeface="B Zar"/>
              </a:rPr>
              <a:t>د</a:t>
            </a:r>
            <a:endParaRPr sz="1300">
              <a:latin typeface="B Zar"/>
              <a:cs typeface="B Zar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656034" y="6058703"/>
            <a:ext cx="102244" cy="1681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0"/>
              </a:lnSpc>
              <a:spcBef>
                <a:spcPts val="62"/>
              </a:spcBef>
            </a:pPr>
            <a:r>
              <a:rPr sz="1100" i="1" spc="0" dirty="0" smtClean="0">
                <a:latin typeface="Times New Roman"/>
                <a:cs typeface="Times New Roman"/>
              </a:rPr>
              <a:t>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40829" y="6267053"/>
            <a:ext cx="4118475" cy="18633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480">
              <a:lnSpc>
                <a:spcPts val="1764"/>
              </a:lnSpc>
              <a:spcBef>
                <a:spcPts val="88"/>
              </a:spcBef>
            </a:pPr>
            <a:r>
              <a:rPr sz="1950" spc="-4" baseline="16934" dirty="0" smtClean="0">
                <a:latin typeface="B Zar"/>
                <a:cs typeface="B Zar"/>
              </a:rPr>
              <a:t>ز</a:t>
            </a:r>
            <a:r>
              <a:rPr sz="1950" spc="0" baseline="16934" dirty="0" smtClean="0">
                <a:latin typeface="B Zar"/>
                <a:cs typeface="B Zar"/>
              </a:rPr>
              <a:t>ا</a:t>
            </a:r>
            <a:r>
              <a:rPr sz="1950" spc="-2" baseline="16934" dirty="0" smtClean="0">
                <a:latin typeface="B Zar"/>
                <a:cs typeface="B Zar"/>
              </a:rPr>
              <a:t> </a:t>
            </a:r>
            <a:r>
              <a:rPr sz="1950" spc="9" baseline="16934" dirty="0" smtClean="0">
                <a:latin typeface="B Zar"/>
                <a:cs typeface="B Zar"/>
              </a:rPr>
              <a:t>ﺰ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-4" baseline="16934" dirty="0" smtClean="0">
                <a:latin typeface="B Zar"/>
                <a:cs typeface="B Zar"/>
              </a:rPr>
              <a:t>ﯿ</a:t>
            </a:r>
            <a:r>
              <a:rPr sz="1950" spc="0" baseline="16934" dirty="0" smtClean="0">
                <a:latin typeface="B Zar"/>
                <a:cs typeface="B Zar"/>
              </a:rPr>
              <a:t>ﻧ</a:t>
            </a:r>
            <a:r>
              <a:rPr sz="1950" spc="7" baseline="16934" dirty="0" smtClean="0">
                <a:latin typeface="B Zar"/>
                <a:cs typeface="B Zar"/>
              </a:rPr>
              <a:t> </a:t>
            </a:r>
            <a:r>
              <a:rPr sz="1950" spc="-4" baseline="16934" dirty="0" smtClean="0">
                <a:latin typeface="B Zar"/>
                <a:cs typeface="B Zar"/>
              </a:rPr>
              <a:t>ر</a:t>
            </a:r>
            <a:r>
              <a:rPr sz="1950" spc="9" baseline="16934" dirty="0" smtClean="0">
                <a:latin typeface="B Zar"/>
                <a:cs typeface="B Zar"/>
              </a:rPr>
              <a:t>ﺎ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0" baseline="16934" dirty="0" smtClean="0">
                <a:latin typeface="B Zar"/>
                <a:cs typeface="B Zar"/>
              </a:rPr>
              <a:t>ﺸﻓ</a:t>
            </a:r>
            <a:r>
              <a:rPr sz="1950" spc="5" baseline="16934" dirty="0" smtClean="0">
                <a:latin typeface="B Zar"/>
                <a:cs typeface="B Zar"/>
              </a:rPr>
              <a:t> </a:t>
            </a:r>
            <a:r>
              <a:rPr sz="1950" spc="-4" baseline="16934" dirty="0" smtClean="0">
                <a:latin typeface="B Zar"/>
                <a:cs typeface="B Zar"/>
              </a:rPr>
              <a:t>ر</a:t>
            </a:r>
            <a:r>
              <a:rPr sz="1950" spc="0" baseline="16934" dirty="0" smtClean="0">
                <a:latin typeface="B Zar"/>
                <a:cs typeface="B Zar"/>
              </a:rPr>
              <a:t>د</a:t>
            </a:r>
            <a:r>
              <a:rPr sz="1950" spc="4" baseline="16934" dirty="0" smtClean="0">
                <a:latin typeface="B Zar"/>
                <a:cs typeface="B Zar"/>
              </a:rPr>
              <a:t> </a:t>
            </a:r>
            <a:r>
              <a:rPr sz="1950" spc="0" baseline="16934" dirty="0" smtClean="0">
                <a:latin typeface="B Zar"/>
                <a:cs typeface="B Zar"/>
              </a:rPr>
              <a:t>،</a:t>
            </a:r>
            <a:r>
              <a:rPr sz="1950" spc="-16" baseline="16934" dirty="0" smtClean="0">
                <a:latin typeface="B Zar"/>
                <a:cs typeface="B Zar"/>
              </a:rPr>
              <a:t> </a:t>
            </a:r>
            <a:r>
              <a:rPr sz="1950" spc="-9" baseline="16934" dirty="0" smtClean="0">
                <a:latin typeface="B Zar"/>
                <a:cs typeface="B Zar"/>
              </a:rPr>
              <a:t>ﺶ</a:t>
            </a:r>
            <a:r>
              <a:rPr sz="1950" spc="0" baseline="16934" dirty="0" smtClean="0">
                <a:latin typeface="B Zar"/>
                <a:cs typeface="B Zar"/>
              </a:rPr>
              <a:t>ﻧ</a:t>
            </a:r>
            <a:r>
              <a:rPr sz="1950" spc="-9" baseline="16934" dirty="0" smtClean="0">
                <a:latin typeface="B Zar"/>
                <a:cs typeface="B Zar"/>
              </a:rPr>
              <a:t>ﺎ</a:t>
            </a:r>
            <a:r>
              <a:rPr sz="1950" spc="-14" baseline="16934" dirty="0" smtClean="0">
                <a:latin typeface="B Zar"/>
                <a:cs typeface="B Zar"/>
              </a:rPr>
              <a:t>ﻤ</a:t>
            </a:r>
            <a:r>
              <a:rPr sz="1950" spc="0" baseline="16934" dirty="0" smtClean="0">
                <a:latin typeface="B Zar"/>
                <a:cs typeface="B Zar"/>
              </a:rPr>
              <a:t>ﮐ</a:t>
            </a:r>
            <a:r>
              <a:rPr sz="1950" spc="23" baseline="16934" dirty="0" smtClean="0">
                <a:latin typeface="B Zar"/>
                <a:cs typeface="B Zar"/>
              </a:rPr>
              <a:t> </a:t>
            </a:r>
            <a:r>
              <a:rPr sz="1950" spc="-4" baseline="16934" dirty="0" smtClean="0">
                <a:latin typeface="B Zar"/>
                <a:cs typeface="B Zar"/>
              </a:rPr>
              <a:t>ز</a:t>
            </a:r>
            <a:r>
              <a:rPr sz="1950" spc="0" baseline="16934" dirty="0" smtClean="0">
                <a:latin typeface="B Zar"/>
                <a:cs typeface="B Zar"/>
              </a:rPr>
              <a:t>ا</a:t>
            </a:r>
            <a:r>
              <a:rPr sz="1950" spc="-2" baseline="16934" dirty="0" smtClean="0">
                <a:latin typeface="B Zar"/>
                <a:cs typeface="B Zar"/>
              </a:rPr>
              <a:t> </a:t>
            </a:r>
            <a:r>
              <a:rPr sz="1950" spc="-4" baseline="16934" dirty="0" smtClean="0">
                <a:latin typeface="B Zar"/>
                <a:cs typeface="B Zar"/>
              </a:rPr>
              <a:t>ي</a:t>
            </a:r>
            <a:r>
              <a:rPr sz="1950" spc="-9" baseline="16934" dirty="0" smtClean="0">
                <a:latin typeface="B Zar"/>
                <a:cs typeface="B Zar"/>
              </a:rPr>
              <a:t>ﺮ</a:t>
            </a:r>
            <a:r>
              <a:rPr sz="1950" spc="-4" baseline="16934" dirty="0" smtClean="0">
                <a:latin typeface="B Zar"/>
                <a:cs typeface="B Zar"/>
              </a:rPr>
              <a:t>ﯿ</a:t>
            </a:r>
            <a:r>
              <a:rPr sz="1950" spc="0" baseline="16934" dirty="0" smtClean="0">
                <a:latin typeface="B Zar"/>
                <a:cs typeface="B Zar"/>
              </a:rPr>
              <a:t>ﮔﻮ</a:t>
            </a:r>
            <a:r>
              <a:rPr sz="1950" spc="-4" baseline="16934" dirty="0" smtClean="0">
                <a:latin typeface="B Zar"/>
                <a:cs typeface="B Zar"/>
              </a:rPr>
              <a:t>ﻠ</a:t>
            </a:r>
            <a:r>
              <a:rPr sz="1950" spc="0" baseline="16934" dirty="0" smtClean="0">
                <a:latin typeface="B Zar"/>
                <a:cs typeface="B Zar"/>
              </a:rPr>
              <a:t>ﺟ</a:t>
            </a:r>
            <a:r>
              <a:rPr sz="1950" spc="22" baseline="16934" dirty="0" smtClean="0">
                <a:latin typeface="B Zar"/>
                <a:cs typeface="B Zar"/>
              </a:rPr>
              <a:t> </a:t>
            </a:r>
            <a:r>
              <a:rPr sz="1950" spc="-9" baseline="16934" dirty="0" smtClean="0">
                <a:latin typeface="B Zar"/>
                <a:cs typeface="B Zar"/>
              </a:rPr>
              <a:t>ﺎ</a:t>
            </a:r>
            <a:r>
              <a:rPr sz="1950" spc="0" baseline="16934" dirty="0" smtClean="0">
                <a:latin typeface="B Zar"/>
                <a:cs typeface="B Zar"/>
              </a:rPr>
              <a:t>ﺑ</a:t>
            </a:r>
            <a:r>
              <a:rPr sz="1950" spc="9" baseline="16934" dirty="0" smtClean="0">
                <a:latin typeface="B Zar"/>
                <a:cs typeface="B Zar"/>
              </a:rPr>
              <a:t> </a:t>
            </a:r>
            <a:r>
              <a:rPr sz="1950" spc="4" baseline="16934" dirty="0" smtClean="0">
                <a:latin typeface="B Zar"/>
                <a:cs typeface="B Zar"/>
              </a:rPr>
              <a:t>ﻦ</a:t>
            </a:r>
            <a:r>
              <a:rPr sz="1950" spc="-4" baseline="16934" dirty="0" smtClean="0">
                <a:latin typeface="B Zar"/>
                <a:cs typeface="B Zar"/>
              </a:rPr>
              <a:t>ﯾا</a:t>
            </a:r>
            <a:r>
              <a:rPr sz="1950" spc="-9" baseline="16934" dirty="0" smtClean="0">
                <a:latin typeface="B Zar"/>
                <a:cs typeface="B Zar"/>
              </a:rPr>
              <a:t>ﺮ</a:t>
            </a:r>
            <a:r>
              <a:rPr sz="1950" spc="0" baseline="16934" dirty="0" smtClean="0">
                <a:latin typeface="B Zar"/>
                <a:cs typeface="B Zar"/>
              </a:rPr>
              <a:t>ﺑ</a:t>
            </a:r>
            <a:r>
              <a:rPr sz="1950" spc="-9" baseline="16934" dirty="0" smtClean="0">
                <a:latin typeface="B Zar"/>
                <a:cs typeface="B Zar"/>
              </a:rPr>
              <a:t>ﺎ</a:t>
            </a:r>
            <a:r>
              <a:rPr sz="1950" spc="-4" baseline="16934" dirty="0" smtClean="0">
                <a:latin typeface="B Zar"/>
                <a:cs typeface="B Zar"/>
              </a:rPr>
              <a:t>ﻨ</a:t>
            </a:r>
            <a:r>
              <a:rPr sz="1950" spc="0" baseline="16934" dirty="0" smtClean="0">
                <a:latin typeface="B Zar"/>
                <a:cs typeface="B Zar"/>
              </a:rPr>
              <a:t>ﺑ</a:t>
            </a:r>
            <a:r>
              <a:rPr sz="1950" spc="32" baseline="16934" dirty="0" smtClean="0">
                <a:latin typeface="B Zar"/>
                <a:cs typeface="B Zar"/>
              </a:rPr>
              <a:t> </a:t>
            </a:r>
            <a:r>
              <a:rPr sz="1950" spc="0" baseline="16934" dirty="0" smtClean="0">
                <a:latin typeface="B Zar"/>
                <a:cs typeface="B Zar"/>
              </a:rPr>
              <a:t>و د</a:t>
            </a:r>
            <a:r>
              <a:rPr sz="1950" spc="-4" baseline="16934" dirty="0" smtClean="0">
                <a:latin typeface="B Zar"/>
                <a:cs typeface="B Zar"/>
              </a:rPr>
              <a:t>ا</a:t>
            </a:r>
            <a:r>
              <a:rPr sz="1950" spc="0" baseline="16934" dirty="0" smtClean="0">
                <a:latin typeface="B Zar"/>
                <a:cs typeface="B Zar"/>
              </a:rPr>
              <a:t>د</a:t>
            </a:r>
            <a:r>
              <a:rPr sz="1950" spc="16" baseline="16934" dirty="0" smtClean="0">
                <a:latin typeface="B Zar"/>
                <a:cs typeface="B Zar"/>
              </a:rPr>
              <a:t> </a:t>
            </a:r>
            <a:r>
              <a:rPr sz="1950" spc="-9" baseline="16934" dirty="0" smtClean="0">
                <a:latin typeface="B Zar"/>
                <a:cs typeface="B Zar"/>
              </a:rPr>
              <a:t>ﺶ</a:t>
            </a:r>
            <a:r>
              <a:rPr sz="1950" spc="-4" baseline="16934" dirty="0" smtClean="0">
                <a:latin typeface="B Zar"/>
                <a:cs typeface="B Zar"/>
              </a:rPr>
              <a:t>ﻫ</a:t>
            </a:r>
            <a:r>
              <a:rPr sz="1950" spc="-9" baseline="16934" dirty="0" smtClean="0">
                <a:latin typeface="B Zar"/>
                <a:cs typeface="B Zar"/>
              </a:rPr>
              <a:t>ﺎ</a:t>
            </a:r>
            <a:r>
              <a:rPr sz="1950" spc="0" baseline="16934" dirty="0" smtClean="0">
                <a:latin typeface="B Zar"/>
                <a:cs typeface="B Zar"/>
              </a:rPr>
              <a:t>ﮐ</a:t>
            </a:r>
            <a:r>
              <a:rPr sz="1950" spc="26" baseline="16934" dirty="0" smtClean="0">
                <a:latin typeface="B Zar"/>
                <a:cs typeface="B Zar"/>
              </a:rPr>
              <a:t> </a:t>
            </a:r>
            <a:r>
              <a:rPr sz="1950" spc="-9" baseline="16934" dirty="0" smtClean="0">
                <a:latin typeface="B Zar"/>
                <a:cs typeface="B Zar"/>
              </a:rPr>
              <a:t>ﺶ</a:t>
            </a:r>
            <a:r>
              <a:rPr sz="1950" spc="0" baseline="16934" dirty="0" smtClean="0">
                <a:latin typeface="B Zar"/>
                <a:cs typeface="B Zar"/>
              </a:rPr>
              <a:t>ﻧ</a:t>
            </a:r>
            <a:r>
              <a:rPr sz="1950" spc="-9" baseline="16934" dirty="0" smtClean="0">
                <a:latin typeface="B Zar"/>
                <a:cs typeface="B Zar"/>
              </a:rPr>
              <a:t>ﺎ</a:t>
            </a:r>
            <a:r>
              <a:rPr sz="1950" spc="-14" baseline="16934" dirty="0" smtClean="0">
                <a:latin typeface="B Zar"/>
                <a:cs typeface="B Zar"/>
              </a:rPr>
              <a:t>ﻤ</a:t>
            </a:r>
            <a:r>
              <a:rPr sz="1950" spc="0" baseline="16934" dirty="0" smtClean="0">
                <a:latin typeface="B Zar"/>
                <a:cs typeface="B Zar"/>
              </a:rPr>
              <a:t>ﮐ</a:t>
            </a:r>
            <a:r>
              <a:rPr sz="1950" spc="28" baseline="16934" dirty="0" smtClean="0">
                <a:latin typeface="B Zar"/>
                <a:cs typeface="B Zar"/>
              </a:rPr>
              <a:t> </a:t>
            </a:r>
            <a:r>
              <a:rPr sz="1950" spc="0" baseline="16934" dirty="0" smtClean="0">
                <a:latin typeface="B Zar"/>
                <a:cs typeface="B Zar"/>
              </a:rPr>
              <a:t>لﻮﻃ</a:t>
            </a:r>
            <a:r>
              <a:rPr sz="1950" spc="12" baseline="16934" dirty="0" smtClean="0">
                <a:latin typeface="B Zar"/>
                <a:cs typeface="B Zar"/>
              </a:rPr>
              <a:t> </a:t>
            </a:r>
            <a:r>
              <a:rPr sz="1950" spc="-4" baseline="16934" dirty="0" smtClean="0">
                <a:latin typeface="B Zar"/>
                <a:cs typeface="B Zar"/>
              </a:rPr>
              <a:t>ر</a:t>
            </a:r>
            <a:r>
              <a:rPr sz="1950" spc="0" baseline="16934" dirty="0" smtClean="0">
                <a:latin typeface="B Zar"/>
                <a:cs typeface="B Zar"/>
              </a:rPr>
              <a:t>د</a:t>
            </a:r>
            <a:r>
              <a:rPr sz="1950" spc="19" baseline="16934" dirty="0" smtClean="0">
                <a:latin typeface="B Zar"/>
                <a:cs typeface="B Zar"/>
              </a:rPr>
              <a:t> </a:t>
            </a:r>
            <a:r>
              <a:rPr sz="1950" spc="0" baseline="16934" dirty="0" smtClean="0">
                <a:latin typeface="B Zar"/>
                <a:cs typeface="B Zar"/>
              </a:rPr>
              <a:t>ند</a:t>
            </a:r>
            <a:r>
              <a:rPr sz="1950" spc="-10" baseline="16934" dirty="0" smtClean="0">
                <a:latin typeface="B Zar"/>
                <a:cs typeface="B Zar"/>
              </a:rPr>
              <a:t>ﺮ</a:t>
            </a:r>
            <a:r>
              <a:rPr sz="1950" spc="0" baseline="16934" dirty="0" smtClean="0">
                <a:latin typeface="B Zar"/>
                <a:cs typeface="B Zar"/>
              </a:rPr>
              <a:t>ﮐ</a:t>
            </a:r>
            <a:endParaRPr sz="1300">
              <a:latin typeface="B Zar"/>
              <a:cs typeface="B Zar"/>
            </a:endParaRPr>
          </a:p>
          <a:p>
            <a:pPr marL="12700" marR="5563">
              <a:lnSpc>
                <a:spcPct val="138793"/>
              </a:lnSpc>
            </a:pPr>
            <a:r>
              <a:rPr sz="1300" spc="14" dirty="0" smtClean="0">
                <a:latin typeface="B Zar"/>
                <a:cs typeface="B Zar"/>
              </a:rPr>
              <a:t>ﯽ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13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9" dirty="0" smtClean="0">
                <a:latin typeface="B Zar"/>
                <a:cs typeface="B Zar"/>
              </a:rPr>
              <a:t>ﺟ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0" dirty="0" smtClean="0">
                <a:latin typeface="B Zar"/>
                <a:cs typeface="B Zar"/>
              </a:rPr>
              <a:t>ﻮﻣ</a:t>
            </a:r>
            <a:r>
              <a:rPr sz="1300" spc="10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ﺶ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2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ﻪﻠ</a:t>
            </a:r>
            <a:r>
              <a:rPr sz="1300" spc="19" dirty="0" smtClean="0">
                <a:latin typeface="B Zar"/>
                <a:cs typeface="B Zar"/>
              </a:rPr>
              <a:t>ﺌ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ﺴﻣ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ﺑً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0" dirty="0" smtClean="0">
                <a:latin typeface="B Zar"/>
                <a:cs typeface="B Zar"/>
              </a:rPr>
              <a:t>ﻌﻣ</a:t>
            </a:r>
            <a:r>
              <a:rPr sz="1300" spc="28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ﭼ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9" dirty="0" smtClean="0">
                <a:latin typeface="B Zar"/>
                <a:cs typeface="B Zar"/>
              </a:rPr>
              <a:t>ﺰ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17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ﺶ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ﺸﮐ</a:t>
            </a:r>
            <a:r>
              <a:rPr sz="1300" spc="27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.</a:t>
            </a:r>
            <a:r>
              <a:rPr sz="1300" spc="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</a:t>
            </a:r>
            <a:r>
              <a:rPr sz="1300" spc="-9" dirty="0" smtClean="0">
                <a:latin typeface="B Zar"/>
                <a:cs typeface="B Zar"/>
              </a:rPr>
              <a:t>ﻓﺮ</a:t>
            </a:r>
            <a:r>
              <a:rPr sz="1300" spc="0" dirty="0" smtClean="0">
                <a:latin typeface="B Zar"/>
                <a:cs typeface="B Zar"/>
              </a:rPr>
              <a:t>ﮔ</a:t>
            </a:r>
            <a:r>
              <a:rPr sz="1300" spc="3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ﻬ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20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ء</a:t>
            </a:r>
            <a:r>
              <a:rPr sz="1300" spc="0" dirty="0" smtClean="0">
                <a:latin typeface="B Zar"/>
                <a:cs typeface="B Zar"/>
              </a:rPr>
              <a:t>ﻼ</a:t>
            </a:r>
            <a:r>
              <a:rPr sz="1300" spc="-4" dirty="0" smtClean="0">
                <a:latin typeface="B Zar"/>
                <a:cs typeface="B Zar"/>
              </a:rPr>
              <a:t>ﻋ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2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</a:t>
            </a:r>
            <a:endParaRPr sz="1300">
              <a:latin typeface="B Zar"/>
              <a:cs typeface="B Zar"/>
            </a:endParaRPr>
          </a:p>
          <a:p>
            <a:pPr marL="12700" indent="1092941">
              <a:lnSpc>
                <a:spcPct val="140320"/>
              </a:lnSpc>
              <a:spcBef>
                <a:spcPts val="20"/>
              </a:spcBef>
            </a:pPr>
            <a:r>
              <a:rPr sz="1300" spc="0" dirty="0" smtClean="0">
                <a:latin typeface="B Zar"/>
                <a:cs typeface="B Zar"/>
              </a:rPr>
              <a:t>.</a:t>
            </a:r>
            <a:r>
              <a:rPr sz="1300" spc="17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</a:t>
            </a:r>
            <a:r>
              <a:rPr sz="1300" spc="-9" dirty="0" smtClean="0">
                <a:latin typeface="B Zar"/>
                <a:cs typeface="B Zar"/>
              </a:rPr>
              <a:t>ﻓﺮ</a:t>
            </a:r>
            <a:r>
              <a:rPr sz="1300" spc="0" dirty="0" smtClean="0">
                <a:latin typeface="B Zar"/>
                <a:cs typeface="B Zar"/>
              </a:rPr>
              <a:t>ﮔ</a:t>
            </a:r>
            <a:r>
              <a:rPr sz="1300" spc="4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ﻬ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30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ء</a:t>
            </a:r>
            <a:r>
              <a:rPr sz="1300" spc="0" dirty="0" smtClean="0">
                <a:latin typeface="B Zar"/>
                <a:cs typeface="B Zar"/>
              </a:rPr>
              <a:t>ﻼ</a:t>
            </a:r>
            <a:r>
              <a:rPr sz="1300" spc="-4" dirty="0" smtClean="0">
                <a:latin typeface="B Zar"/>
                <a:cs typeface="B Zar"/>
              </a:rPr>
              <a:t>ﻋ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29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</a:t>
            </a:r>
            <a:r>
              <a:rPr sz="1300" spc="4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ﺠ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23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ﺶ</a:t>
            </a:r>
            <a:r>
              <a:rPr sz="1300" spc="-4" dirty="0" smtClean="0">
                <a:latin typeface="B Zar"/>
                <a:cs typeface="B Zar"/>
              </a:rPr>
              <a:t>ﻨ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57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-9" dirty="0" smtClean="0">
                <a:latin typeface="B Zar"/>
                <a:cs typeface="B Zar"/>
              </a:rPr>
              <a:t>ﻣﺎ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37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6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0" dirty="0" smtClean="0">
                <a:latin typeface="B Zar"/>
                <a:cs typeface="B Zar"/>
              </a:rPr>
              <a:t>ﻮﺗ</a:t>
            </a:r>
            <a:r>
              <a:rPr sz="1300" spc="41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،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ﻢ</a:t>
            </a:r>
            <a:r>
              <a:rPr sz="1300" spc="-4" dirty="0" smtClean="0">
                <a:latin typeface="B Zar"/>
                <a:cs typeface="B Zar"/>
              </a:rPr>
              <a:t>ﯿﺷ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ﺑ (</a:t>
            </a:r>
            <a:r>
              <a:rPr sz="1300" spc="4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ﻨﻠ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21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ﻫ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27" dirty="0" smtClean="0">
                <a:latin typeface="B Zar"/>
                <a:cs typeface="B Zar"/>
              </a:rPr>
              <a:t> 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)</a:t>
            </a:r>
            <a:r>
              <a:rPr sz="1300" spc="8" dirty="0" smtClean="0">
                <a:latin typeface="B Zar"/>
                <a:cs typeface="B Zar"/>
              </a:rPr>
              <a:t> </a:t>
            </a: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25" dirty="0" smtClean="0">
                <a:latin typeface="B Zar"/>
                <a:cs typeface="B Zar"/>
              </a:rPr>
              <a:t>ﮏ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ﯾ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يا</a:t>
            </a: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2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-9" dirty="0" smtClean="0">
                <a:latin typeface="B Zar"/>
                <a:cs typeface="B Zar"/>
              </a:rPr>
              <a:t>ﻓ</a:t>
            </a: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ﺼﻣ</a:t>
            </a:r>
            <a:r>
              <a:rPr sz="1300" spc="36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ﻓ</a:t>
            </a:r>
            <a:r>
              <a:rPr sz="1300" spc="27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ﻬ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35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28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ﻫ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33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ﺸﻧ</a:t>
            </a:r>
            <a:r>
              <a:rPr sz="1300" spc="3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ت</a:t>
            </a:r>
            <a:r>
              <a:rPr sz="1300" spc="-10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ﺒ</a:t>
            </a:r>
            <a:r>
              <a:rPr sz="1300" spc="0" dirty="0" smtClean="0">
                <a:latin typeface="B Zar"/>
                <a:cs typeface="B Zar"/>
              </a:rPr>
              <a:t>ﺳ</a:t>
            </a:r>
            <a:r>
              <a:rPr sz="1300" spc="-10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ﺤ</a:t>
            </a:r>
            <a:r>
              <a:rPr sz="1300" spc="0" dirty="0" smtClean="0">
                <a:latin typeface="B Zar"/>
                <a:cs typeface="B Zar"/>
              </a:rPr>
              <a:t>ﻣ</a:t>
            </a:r>
            <a:endParaRPr sz="1300">
              <a:latin typeface="B Zar"/>
              <a:cs typeface="B Zar"/>
            </a:endParaRPr>
          </a:p>
          <a:p>
            <a:pPr marL="256133" marR="3363">
              <a:lnSpc>
                <a:spcPct val="138793"/>
              </a:lnSpc>
              <a:spcBef>
                <a:spcPts val="15"/>
              </a:spcBef>
            </a:pPr>
            <a:r>
              <a:rPr sz="1300" spc="0" dirty="0" smtClean="0">
                <a:latin typeface="B Zar"/>
                <a:cs typeface="B Zar"/>
              </a:rPr>
              <a:t>.</a:t>
            </a:r>
            <a:r>
              <a:rPr sz="1300" spc="17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</a:t>
            </a:r>
            <a:r>
              <a:rPr sz="1300" spc="-4" dirty="0" smtClean="0">
                <a:latin typeface="B Zar"/>
                <a:cs typeface="B Zar"/>
              </a:rPr>
              <a:t>ﺷا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48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-4" dirty="0" smtClean="0">
                <a:latin typeface="B Zar"/>
                <a:cs typeface="B Zar"/>
              </a:rPr>
              <a:t>ﻫا</a:t>
            </a:r>
            <a:r>
              <a:rPr sz="1300" spc="0" dirty="0" smtClean="0">
                <a:latin typeface="B Zar"/>
                <a:cs typeface="B Zar"/>
              </a:rPr>
              <a:t>ﻮﺧ</a:t>
            </a:r>
            <a:r>
              <a:rPr sz="1300" spc="45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ﺶ</a:t>
            </a:r>
            <a:r>
              <a:rPr sz="1300" spc="-4" dirty="0" smtClean="0">
                <a:latin typeface="B Zar"/>
                <a:cs typeface="B Zar"/>
              </a:rPr>
              <a:t>ﻫ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41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0" dirty="0" smtClean="0">
                <a:latin typeface="B Zar"/>
                <a:cs typeface="B Zar"/>
              </a:rPr>
              <a:t>ﺻ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89" dirty="0" smtClean="0">
                <a:latin typeface="B Zar"/>
                <a:cs typeface="B Zar"/>
              </a:rPr>
              <a:t> </a:t>
            </a:r>
            <a:r>
              <a:rPr sz="1100" spc="4" dirty="0" smtClean="0">
                <a:latin typeface="Times New Roman"/>
                <a:cs typeface="Times New Roman"/>
              </a:rPr>
              <a:t>1</a:t>
            </a:r>
            <a:r>
              <a:rPr sz="1100" spc="0" dirty="0" smtClean="0">
                <a:latin typeface="Times New Roman"/>
                <a:cs typeface="Times New Roman"/>
              </a:rPr>
              <a:t>5</a:t>
            </a:r>
            <a:r>
              <a:rPr sz="1100" spc="-144" dirty="0" smtClean="0">
                <a:latin typeface="Times New Roman"/>
                <a:cs typeface="Times New Roman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95" dirty="0" smtClean="0">
                <a:latin typeface="B Zar"/>
                <a:cs typeface="B Zar"/>
              </a:rPr>
              <a:t> </a:t>
            </a:r>
            <a:r>
              <a:rPr sz="1100" spc="4" dirty="0" smtClean="0">
                <a:latin typeface="Times New Roman"/>
                <a:cs typeface="Times New Roman"/>
              </a:rPr>
              <a:t>1</a:t>
            </a:r>
            <a:r>
              <a:rPr sz="1100" spc="0" dirty="0" smtClean="0">
                <a:latin typeface="Times New Roman"/>
                <a:cs typeface="Times New Roman"/>
              </a:rPr>
              <a:t>0</a:t>
            </a:r>
            <a:r>
              <a:rPr sz="1100" spc="-139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9" dirty="0" smtClean="0">
                <a:latin typeface="B Zar"/>
                <a:cs typeface="B Zar"/>
              </a:rPr>
              <a:t>وﺪ</a:t>
            </a:r>
            <a:r>
              <a:rPr sz="1300" spc="0" dirty="0" smtClean="0">
                <a:latin typeface="B Zar"/>
                <a:cs typeface="B Zar"/>
              </a:rPr>
              <a:t>ﺣ</a:t>
            </a:r>
            <a:r>
              <a:rPr sz="1300" spc="27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ﻬ</a:t>
            </a:r>
            <a:r>
              <a:rPr sz="1300" spc="0" dirty="0" smtClean="0">
                <a:latin typeface="B Zar"/>
                <a:cs typeface="B Zar"/>
              </a:rPr>
              <a:t>ﻧﻮ</a:t>
            </a:r>
            <a:r>
              <a:rPr sz="1300" spc="-4" dirty="0" smtClean="0">
                <a:latin typeface="B Zar"/>
                <a:cs typeface="B Zar"/>
              </a:rPr>
              <a:t>ﺘ</a:t>
            </a:r>
            <a:r>
              <a:rPr sz="1300" spc="0" dirty="0" smtClean="0">
                <a:latin typeface="B Zar"/>
                <a:cs typeface="B Zar"/>
              </a:rPr>
              <a:t>ﺳ</a:t>
            </a:r>
            <a:r>
              <a:rPr sz="1300" spc="48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3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</a:t>
            </a:r>
            <a:r>
              <a:rPr sz="1300" spc="4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0" dirty="0" smtClean="0">
                <a:latin typeface="B Zar"/>
                <a:cs typeface="B Zar"/>
              </a:rPr>
              <a:t>ﺻ</a:t>
            </a:r>
            <a:r>
              <a:rPr sz="1300" spc="2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218" dirty="0" smtClean="0">
                <a:latin typeface="B Zar"/>
                <a:cs typeface="B Zar"/>
              </a:rPr>
              <a:t> </a:t>
            </a:r>
            <a:r>
              <a:rPr sz="1100" spc="4" dirty="0" smtClean="0">
                <a:latin typeface="Times New Roman"/>
                <a:cs typeface="Times New Roman"/>
              </a:rPr>
              <a:t>2</a:t>
            </a:r>
            <a:r>
              <a:rPr sz="1100" spc="0" dirty="0" smtClean="0">
                <a:latin typeface="Times New Roman"/>
                <a:cs typeface="Times New Roman"/>
              </a:rPr>
              <a:t>5</a:t>
            </a:r>
            <a:r>
              <a:rPr sz="1100" spc="-68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10" dirty="0" smtClean="0">
                <a:latin typeface="B Zar"/>
                <a:cs typeface="B Zar"/>
              </a:rPr>
              <a:t>وﺪ</a:t>
            </a:r>
            <a:r>
              <a:rPr sz="1300" spc="0" dirty="0" smtClean="0">
                <a:latin typeface="B Zar"/>
                <a:cs typeface="B Zar"/>
              </a:rPr>
              <a:t>ﺣ</a:t>
            </a:r>
            <a:endParaRPr sz="1300">
              <a:latin typeface="B Zar"/>
              <a:cs typeface="B Zar"/>
            </a:endParaRPr>
          </a:p>
          <a:p>
            <a:pPr marL="12700" marR="5412">
              <a:lnSpc>
                <a:spcPct val="138793"/>
              </a:lnSpc>
              <a:spcBef>
                <a:spcPts val="15"/>
              </a:spcBef>
            </a:pPr>
            <a:r>
              <a:rPr sz="1300" spc="-4" dirty="0" smtClean="0">
                <a:latin typeface="B Zar"/>
                <a:cs typeface="B Zar"/>
              </a:rPr>
              <a:t>.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-4" dirty="0" smtClean="0">
                <a:latin typeface="B Zar"/>
                <a:cs typeface="B Zar"/>
              </a:rPr>
              <a:t>ﻨ</a:t>
            </a:r>
            <a:r>
              <a:rPr sz="1300" spc="19" dirty="0" smtClean="0">
                <a:latin typeface="B Zar"/>
                <a:cs typeface="B Zar"/>
              </a:rPr>
              <a:t>ﺘ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ﺴ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23" dirty="0" smtClean="0">
                <a:latin typeface="B Zar"/>
                <a:cs typeface="B Zar"/>
              </a:rPr>
              <a:t> </a:t>
            </a:r>
            <a:r>
              <a:rPr sz="1300" spc="19" dirty="0" smtClean="0">
                <a:latin typeface="B Zar"/>
                <a:cs typeface="B Zar"/>
              </a:rPr>
              <a:t>ﺖ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ﻌ</a:t>
            </a:r>
            <a:r>
              <a:rPr sz="1300" spc="-9" dirty="0" smtClean="0">
                <a:latin typeface="B Zar"/>
                <a:cs typeface="B Zar"/>
              </a:rPr>
              <a:t>ﻗ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0" dirty="0" smtClean="0">
                <a:latin typeface="B Zar"/>
                <a:cs typeface="B Zar"/>
              </a:rPr>
              <a:t>و</a:t>
            </a:r>
            <a:r>
              <a:rPr sz="1300" spc="1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-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-9" dirty="0" smtClean="0">
                <a:latin typeface="B Zar"/>
                <a:cs typeface="B Zar"/>
              </a:rPr>
              <a:t>و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9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ﯽ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ﻟ</a:t>
            </a:r>
            <a:r>
              <a:rPr sz="1300" spc="0" dirty="0" smtClean="0">
                <a:latin typeface="B Zar"/>
                <a:cs typeface="B Zar"/>
              </a:rPr>
              <a:t>و</a:t>
            </a:r>
            <a:r>
              <a:rPr sz="1300" spc="2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19" dirty="0" smtClean="0">
                <a:latin typeface="B Zar"/>
                <a:cs typeface="B Zar"/>
              </a:rPr>
              <a:t>ﻨ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ﺷ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7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-3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ط</a:t>
            </a:r>
            <a:r>
              <a:rPr sz="1300" spc="0" dirty="0" smtClean="0">
                <a:latin typeface="B Zar"/>
                <a:cs typeface="B Zar"/>
              </a:rPr>
              <a:t>ﻮﺑ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-9" dirty="0" smtClean="0">
                <a:latin typeface="B Zar"/>
                <a:cs typeface="B Zar"/>
              </a:rPr>
              <a:t>ﺣ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ﻃ</a:t>
            </a:r>
            <a:r>
              <a:rPr sz="1300" spc="1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ت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0" dirty="0" smtClean="0">
                <a:latin typeface="B Zar"/>
                <a:cs typeface="B Zar"/>
              </a:rPr>
              <a:t>ﺷ</a:t>
            </a:r>
            <a:r>
              <a:rPr sz="1300" spc="2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1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قﻮﻓ</a:t>
            </a:r>
            <a:r>
              <a:rPr sz="1300" spc="10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-4" dirty="0" smtClean="0">
                <a:latin typeface="B Zar"/>
                <a:cs typeface="B Zar"/>
              </a:rPr>
              <a:t>ﻋ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20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ﭼ</a:t>
            </a:r>
            <a:r>
              <a:rPr sz="1300" spc="6" dirty="0" smtClean="0">
                <a:latin typeface="B Zar"/>
                <a:cs typeface="B Zar"/>
              </a:rPr>
              <a:t> </a:t>
            </a:r>
            <a:r>
              <a:rPr sz="1300" spc="-10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ﮔا</a:t>
            </a:r>
            <a:endParaRPr sz="1300">
              <a:latin typeface="B Zar"/>
              <a:cs typeface="B Zar"/>
            </a:endParaRPr>
          </a:p>
          <a:p>
            <a:pPr marL="12700" marR="8089">
              <a:lnSpc>
                <a:spcPts val="1920"/>
              </a:lnSpc>
              <a:spcBef>
                <a:spcPts val="115"/>
              </a:spcBef>
            </a:pPr>
            <a:r>
              <a:rPr sz="1950" spc="0" baseline="7697" dirty="0" smtClean="0">
                <a:latin typeface="B Zar"/>
                <a:cs typeface="B Zar"/>
              </a:rPr>
              <a:t>نآ</a:t>
            </a:r>
            <a:r>
              <a:rPr sz="1950" spc="-3" baseline="7697" dirty="0" smtClean="0">
                <a:latin typeface="B Zar"/>
                <a:cs typeface="B Zar"/>
              </a:rPr>
              <a:t> </a:t>
            </a:r>
            <a:r>
              <a:rPr sz="1950" spc="14" baseline="7697" dirty="0" smtClean="0">
                <a:latin typeface="B Zar"/>
                <a:cs typeface="B Zar"/>
              </a:rPr>
              <a:t>ﻪ</a:t>
            </a:r>
            <a:r>
              <a:rPr sz="1950" spc="-29" baseline="7697" dirty="0" smtClean="0">
                <a:latin typeface="B Zar"/>
                <a:cs typeface="B Zar"/>
              </a:rPr>
              <a:t>ـ</a:t>
            </a:r>
            <a:r>
              <a:rPr sz="1950" spc="0" baseline="7697" dirty="0" smtClean="0">
                <a:latin typeface="B Zar"/>
                <a:cs typeface="B Zar"/>
              </a:rPr>
              <a:t>ﮐ</a:t>
            </a:r>
            <a:r>
              <a:rPr sz="1950" spc="8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دد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0" baseline="7697" dirty="0" smtClean="0">
                <a:latin typeface="B Zar"/>
                <a:cs typeface="B Zar"/>
              </a:rPr>
              <a:t>ﮔ</a:t>
            </a:r>
            <a:r>
              <a:rPr sz="1950" spc="15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ﯽ</a:t>
            </a:r>
            <a:r>
              <a:rPr sz="1950" spc="0" baseline="7697" dirty="0" smtClean="0">
                <a:latin typeface="B Zar"/>
                <a:cs typeface="B Zar"/>
              </a:rPr>
              <a:t>ﻣ</a:t>
            </a:r>
            <a:r>
              <a:rPr sz="1950" spc="-3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ﺰ</a:t>
            </a:r>
            <a:r>
              <a:rPr sz="1950" spc="-4" baseline="7697" dirty="0" smtClean="0">
                <a:latin typeface="B Zar"/>
                <a:cs typeface="B Zar"/>
              </a:rPr>
              <a:t>ﯾ</a:t>
            </a:r>
            <a:r>
              <a:rPr sz="1950" spc="0" baseline="7697" dirty="0" smtClean="0">
                <a:latin typeface="B Zar"/>
                <a:cs typeface="B Zar"/>
              </a:rPr>
              <a:t>ﻮ</a:t>
            </a:r>
            <a:r>
              <a:rPr sz="1950" spc="-4" baseline="7697" dirty="0" smtClean="0">
                <a:latin typeface="B Zar"/>
                <a:cs typeface="B Zar"/>
              </a:rPr>
              <a:t>ﺠ</a:t>
            </a:r>
            <a:r>
              <a:rPr sz="1950" spc="0" baseline="7697" dirty="0" smtClean="0">
                <a:latin typeface="B Zar"/>
                <a:cs typeface="B Zar"/>
              </a:rPr>
              <a:t>ﺗ</a:t>
            </a:r>
            <a:r>
              <a:rPr sz="1950" spc="28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-4" baseline="7697" dirty="0" smtClean="0">
                <a:latin typeface="B Zar"/>
                <a:cs typeface="B Zar"/>
              </a:rPr>
              <a:t>ﯿ</a:t>
            </a:r>
            <a:r>
              <a:rPr sz="1950" spc="0" baseline="7697" dirty="0" smtClean="0">
                <a:latin typeface="B Zar"/>
                <a:cs typeface="B Zar"/>
              </a:rPr>
              <a:t>ﺗ</a:t>
            </a:r>
            <a:r>
              <a:rPr sz="1950" spc="15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ن</a:t>
            </a:r>
            <a:r>
              <a:rPr sz="1950" spc="-9" baseline="7697" dirty="0" smtClean="0">
                <a:latin typeface="B Zar"/>
                <a:cs typeface="B Zar"/>
              </a:rPr>
              <a:t>ﺎ</a:t>
            </a:r>
            <a:r>
              <a:rPr sz="1950" spc="0" baseline="7697" dirty="0" smtClean="0">
                <a:latin typeface="B Zar"/>
                <a:cs typeface="B Zar"/>
              </a:rPr>
              <a:t>ﺟ</a:t>
            </a:r>
            <a:r>
              <a:rPr sz="1950" spc="10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ر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14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ﯽﻟ</a:t>
            </a:r>
            <a:r>
              <a:rPr sz="1950" spc="0" baseline="7697" dirty="0" smtClean="0">
                <a:latin typeface="B Zar"/>
                <a:cs typeface="B Zar"/>
              </a:rPr>
              <a:t>ﻮ</a:t>
            </a:r>
            <a:r>
              <a:rPr sz="1950" spc="-14" baseline="7697" dirty="0" smtClean="0">
                <a:latin typeface="B Zar"/>
                <a:cs typeface="B Zar"/>
              </a:rPr>
              <a:t>ﻤ</a:t>
            </a:r>
            <a:r>
              <a:rPr sz="1950" spc="0" baseline="7697" dirty="0" smtClean="0">
                <a:latin typeface="B Zar"/>
                <a:cs typeface="B Zar"/>
              </a:rPr>
              <a:t>ﻌﻣ</a:t>
            </a:r>
            <a:r>
              <a:rPr sz="1950" spc="23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-4" baseline="7697" dirty="0" smtClean="0">
                <a:latin typeface="B Zar"/>
                <a:cs typeface="B Zar"/>
              </a:rPr>
              <a:t>ﻻ</a:t>
            </a:r>
            <a:r>
              <a:rPr sz="1950" spc="0" baseline="7697" dirty="0" smtClean="0">
                <a:latin typeface="B Zar"/>
                <a:cs typeface="B Zar"/>
              </a:rPr>
              <a:t>ﻮﻓ</a:t>
            </a:r>
            <a:r>
              <a:rPr sz="1950" spc="14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و 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-4" baseline="7697" dirty="0" smtClean="0">
                <a:latin typeface="B Zar"/>
                <a:cs typeface="B Zar"/>
              </a:rPr>
              <a:t>ﯿ</a:t>
            </a:r>
            <a:r>
              <a:rPr sz="1950" spc="0" baseline="7697" dirty="0" smtClean="0">
                <a:latin typeface="B Zar"/>
                <a:cs typeface="B Zar"/>
              </a:rPr>
              <a:t>ﺗ</a:t>
            </a:r>
            <a:r>
              <a:rPr sz="1950" spc="15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ل</a:t>
            </a:r>
            <a:r>
              <a:rPr sz="1950" spc="-9" baseline="7697" dirty="0" smtClean="0">
                <a:latin typeface="B Zar"/>
                <a:cs typeface="B Zar"/>
              </a:rPr>
              <a:t>ﺎ</a:t>
            </a:r>
            <a:r>
              <a:rPr sz="1950" spc="0" baseline="7697" dirty="0" smtClean="0">
                <a:latin typeface="B Zar"/>
                <a:cs typeface="B Zar"/>
              </a:rPr>
              <a:t>ﺑ</a:t>
            </a:r>
            <a:r>
              <a:rPr sz="1950" spc="16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ر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14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ء</a:t>
            </a:r>
            <a:r>
              <a:rPr sz="1950" spc="0" baseline="7697" dirty="0" smtClean="0">
                <a:latin typeface="B Zar"/>
                <a:cs typeface="B Zar"/>
              </a:rPr>
              <a:t>ﻼ</a:t>
            </a:r>
            <a:r>
              <a:rPr sz="1950" spc="-4" baseline="7697" dirty="0" smtClean="0">
                <a:latin typeface="B Zar"/>
                <a:cs typeface="B Zar"/>
              </a:rPr>
              <a:t>ﻋ</a:t>
            </a:r>
            <a:r>
              <a:rPr sz="1950" spc="0" baseline="7697" dirty="0" smtClean="0">
                <a:latin typeface="B Zar"/>
                <a:cs typeface="B Zar"/>
              </a:rPr>
              <a:t>ا</a:t>
            </a:r>
            <a:r>
              <a:rPr sz="1950" spc="19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-4" baseline="7697" dirty="0" smtClean="0">
                <a:latin typeface="B Zar"/>
                <a:cs typeface="B Zar"/>
              </a:rPr>
              <a:t>ﻻ</a:t>
            </a:r>
            <a:r>
              <a:rPr sz="1950" spc="0" baseline="7697" dirty="0" smtClean="0">
                <a:latin typeface="B Zar"/>
                <a:cs typeface="B Zar"/>
              </a:rPr>
              <a:t>ﻮﻓ</a:t>
            </a:r>
            <a:r>
              <a:rPr sz="1950" spc="14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ز</a:t>
            </a:r>
            <a:r>
              <a:rPr sz="1950" spc="0" baseline="7697" dirty="0" smtClean="0">
                <a:latin typeface="B Zar"/>
                <a:cs typeface="B Zar"/>
              </a:rPr>
              <a:t>ا</a:t>
            </a:r>
            <a:r>
              <a:rPr sz="1950" spc="6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ه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-10" baseline="7697" dirty="0" smtClean="0">
                <a:latin typeface="B Zar"/>
                <a:cs typeface="B Zar"/>
              </a:rPr>
              <a:t>ﺎ</a:t>
            </a:r>
            <a:r>
              <a:rPr sz="1950" spc="-4" baseline="7697" dirty="0" smtClean="0">
                <a:latin typeface="B Zar"/>
                <a:cs typeface="B Zar"/>
              </a:rPr>
              <a:t>ﻔﺘ</a:t>
            </a:r>
            <a:r>
              <a:rPr sz="1950" spc="0" baseline="7697" dirty="0" smtClean="0">
                <a:latin typeface="B Zar"/>
                <a:cs typeface="B Zar"/>
              </a:rPr>
              <a:t>ﺳا</a:t>
            </a:r>
            <a:endParaRPr sz="1300">
              <a:latin typeface="B Zar"/>
              <a:cs typeface="B Zar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01900" y="9179073"/>
            <a:ext cx="2806700" cy="279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3000" spc="0" baseline="4413" dirty="0" smtClean="0">
                <a:solidFill>
                  <a:srgbClr val="0000FF"/>
                </a:solidFill>
                <a:latin typeface="Courier New"/>
                <a:cs typeface="Courier New"/>
                <a:hlinkClick r:id="rId2"/>
              </a:rPr>
              <a:t>www.KormitPars.com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358895" y="4604003"/>
            <a:ext cx="353567" cy="178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3712463" y="4604003"/>
            <a:ext cx="739139" cy="4922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"/>
              </a:spcBef>
            </a:pPr>
            <a:endParaRPr sz="1200"/>
          </a:p>
          <a:p>
            <a:pPr marL="13715">
              <a:lnSpc>
                <a:spcPct val="100000"/>
              </a:lnSpc>
              <a:tabLst>
                <a:tab pos="254000" algn="l"/>
              </a:tabLst>
            </a:pPr>
            <a:r>
              <a:rPr sz="650" i="1" u="sng" dirty="0" smtClean="0">
                <a:latin typeface="Times New Roman"/>
                <a:cs typeface="Times New Roman"/>
              </a:rPr>
              <a:t>  </a:t>
            </a:r>
            <a:r>
              <a:rPr sz="650" i="1" u="sng" spc="75" dirty="0" smtClean="0">
                <a:latin typeface="Times New Roman"/>
                <a:cs typeface="Times New Roman"/>
              </a:rPr>
              <a:t> </a:t>
            </a:r>
            <a:r>
              <a:rPr sz="650" i="1" spc="0" dirty="0" smtClean="0">
                <a:latin typeface="Times New Roman"/>
                <a:cs typeface="Times New Roman"/>
              </a:rPr>
              <a:t>    </a:t>
            </a:r>
            <a:r>
              <a:rPr sz="650" i="1" spc="-44" dirty="0" smtClean="0">
                <a:latin typeface="Times New Roman"/>
                <a:cs typeface="Times New Roman"/>
              </a:rPr>
              <a:t> </a:t>
            </a:r>
            <a:r>
              <a:rPr sz="650" i="1" u="sng" spc="0" dirty="0" smtClean="0">
                <a:latin typeface="Times New Roman"/>
                <a:cs typeface="Times New Roman"/>
              </a:rPr>
              <a:t> 	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51603" y="4604003"/>
            <a:ext cx="301657" cy="9220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56293">
              <a:lnSpc>
                <a:spcPts val="950"/>
              </a:lnSpc>
              <a:spcBef>
                <a:spcPts val="13"/>
              </a:spcBef>
            </a:pPr>
            <a:endParaRPr sz="950"/>
          </a:p>
          <a:p>
            <a:pPr marL="49948">
              <a:lnSpc>
                <a:spcPct val="102091"/>
              </a:lnSpc>
              <a:spcBef>
                <a:spcPts val="2000"/>
              </a:spcBef>
            </a:pPr>
            <a:r>
              <a:rPr sz="1100" i="1" spc="0" dirty="0" smtClean="0">
                <a:latin typeface="Times New Roman"/>
                <a:cs typeface="Times New Roman"/>
              </a:rPr>
              <a:t>f </a:t>
            </a:r>
            <a:r>
              <a:rPr sz="1500" spc="14" dirty="0" smtClean="0">
                <a:latin typeface="Symbol"/>
                <a:cs typeface="Symbol"/>
              </a:rPr>
              <a:t></a:t>
            </a:r>
            <a:r>
              <a:rPr sz="1100" i="1" spc="0" dirty="0" smtClean="0">
                <a:latin typeface="Times New Roman"/>
                <a:cs typeface="Times New Roman"/>
              </a:rPr>
              <a:t>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358895" y="4782311"/>
            <a:ext cx="183641" cy="3139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3542537" y="4782311"/>
            <a:ext cx="169925" cy="3139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3358895" y="5096255"/>
            <a:ext cx="183641" cy="4297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3542537" y="5096255"/>
            <a:ext cx="169925" cy="3939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3712463" y="5096255"/>
            <a:ext cx="739139" cy="3939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3542537" y="5490209"/>
            <a:ext cx="909065" cy="358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836237" y="1451157"/>
            <a:ext cx="409425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4326731" y="2062115"/>
            <a:ext cx="9031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2942389" y="4042795"/>
            <a:ext cx="19891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3726179" y="4617392"/>
            <a:ext cx="7162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3895343" y="4617392"/>
            <a:ext cx="7162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066031" y="4638039"/>
            <a:ext cx="7162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599508" y="5898240"/>
            <a:ext cx="19907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object 119"/>
          <p:cNvSpPr/>
          <p:nvPr/>
        </p:nvSpPr>
        <p:spPr>
          <a:xfrm>
            <a:off x="2594086" y="2922269"/>
            <a:ext cx="1512165" cy="0"/>
          </a:xfrm>
          <a:custGeom>
            <a:avLst/>
            <a:gdLst/>
            <a:ahLst/>
            <a:cxnLst/>
            <a:rect l="l" t="t" r="r" b="b"/>
            <a:pathLst>
              <a:path w="1512165">
                <a:moveTo>
                  <a:pt x="0" y="0"/>
                </a:moveTo>
                <a:lnTo>
                  <a:pt x="1512165" y="0"/>
                </a:lnTo>
              </a:path>
            </a:pathLst>
          </a:custGeom>
          <a:ln w="876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900702" y="7150623"/>
            <a:ext cx="392521" cy="0"/>
          </a:xfrm>
          <a:custGeom>
            <a:avLst/>
            <a:gdLst/>
            <a:ahLst/>
            <a:cxnLst/>
            <a:rect l="l" t="t" r="r" b="b"/>
            <a:pathLst>
              <a:path w="392521">
                <a:moveTo>
                  <a:pt x="0" y="0"/>
                </a:moveTo>
                <a:lnTo>
                  <a:pt x="392521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300386" y="7150623"/>
            <a:ext cx="328056" cy="0"/>
          </a:xfrm>
          <a:custGeom>
            <a:avLst/>
            <a:gdLst/>
            <a:ahLst/>
            <a:cxnLst/>
            <a:rect l="l" t="t" r="r" b="b"/>
            <a:pathLst>
              <a:path w="328056">
                <a:moveTo>
                  <a:pt x="0" y="0"/>
                </a:moveTo>
                <a:lnTo>
                  <a:pt x="328056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635605" y="7150623"/>
            <a:ext cx="356707" cy="0"/>
          </a:xfrm>
          <a:custGeom>
            <a:avLst/>
            <a:gdLst/>
            <a:ahLst/>
            <a:cxnLst/>
            <a:rect l="l" t="t" r="r" b="b"/>
            <a:pathLst>
              <a:path w="356707">
                <a:moveTo>
                  <a:pt x="0" y="0"/>
                </a:moveTo>
                <a:lnTo>
                  <a:pt x="356707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999475" y="7150623"/>
            <a:ext cx="409712" cy="0"/>
          </a:xfrm>
          <a:custGeom>
            <a:avLst/>
            <a:gdLst/>
            <a:ahLst/>
            <a:cxnLst/>
            <a:rect l="l" t="t" r="r" b="b"/>
            <a:pathLst>
              <a:path w="409712">
                <a:moveTo>
                  <a:pt x="0" y="0"/>
                </a:moveTo>
                <a:lnTo>
                  <a:pt x="409712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416350" y="7150623"/>
            <a:ext cx="328056" cy="0"/>
          </a:xfrm>
          <a:custGeom>
            <a:avLst/>
            <a:gdLst/>
            <a:ahLst/>
            <a:cxnLst/>
            <a:rect l="l" t="t" r="r" b="b"/>
            <a:pathLst>
              <a:path w="328056">
                <a:moveTo>
                  <a:pt x="0" y="0"/>
                </a:moveTo>
                <a:lnTo>
                  <a:pt x="328056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751569" y="7150623"/>
            <a:ext cx="326623" cy="0"/>
          </a:xfrm>
          <a:custGeom>
            <a:avLst/>
            <a:gdLst/>
            <a:ahLst/>
            <a:cxnLst/>
            <a:rect l="l" t="t" r="r" b="b"/>
            <a:pathLst>
              <a:path w="326623">
                <a:moveTo>
                  <a:pt x="0" y="0"/>
                </a:moveTo>
                <a:lnTo>
                  <a:pt x="326623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085356" y="7150623"/>
            <a:ext cx="439795" cy="0"/>
          </a:xfrm>
          <a:custGeom>
            <a:avLst/>
            <a:gdLst/>
            <a:ahLst/>
            <a:cxnLst/>
            <a:rect l="l" t="t" r="r" b="b"/>
            <a:pathLst>
              <a:path w="439795">
                <a:moveTo>
                  <a:pt x="0" y="0"/>
                </a:moveTo>
                <a:lnTo>
                  <a:pt x="439795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532314" y="7150623"/>
            <a:ext cx="439795" cy="0"/>
          </a:xfrm>
          <a:custGeom>
            <a:avLst/>
            <a:gdLst/>
            <a:ahLst/>
            <a:cxnLst/>
            <a:rect l="l" t="t" r="r" b="b"/>
            <a:pathLst>
              <a:path w="439795">
                <a:moveTo>
                  <a:pt x="0" y="0"/>
                </a:moveTo>
                <a:lnTo>
                  <a:pt x="439795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979273" y="7150623"/>
            <a:ext cx="438363" cy="0"/>
          </a:xfrm>
          <a:custGeom>
            <a:avLst/>
            <a:gdLst/>
            <a:ahLst/>
            <a:cxnLst/>
            <a:rect l="l" t="t" r="r" b="b"/>
            <a:pathLst>
              <a:path w="438363">
                <a:moveTo>
                  <a:pt x="0" y="0"/>
                </a:moveTo>
                <a:lnTo>
                  <a:pt x="438363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424799" y="7150623"/>
            <a:ext cx="439795" cy="0"/>
          </a:xfrm>
          <a:custGeom>
            <a:avLst/>
            <a:gdLst/>
            <a:ahLst/>
            <a:cxnLst/>
            <a:rect l="l" t="t" r="r" b="b"/>
            <a:pathLst>
              <a:path w="439795">
                <a:moveTo>
                  <a:pt x="0" y="0"/>
                </a:moveTo>
                <a:lnTo>
                  <a:pt x="439795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900702" y="7650586"/>
            <a:ext cx="392521" cy="0"/>
          </a:xfrm>
          <a:custGeom>
            <a:avLst/>
            <a:gdLst/>
            <a:ahLst/>
            <a:cxnLst/>
            <a:rect l="l" t="t" r="r" b="b"/>
            <a:pathLst>
              <a:path w="392521">
                <a:moveTo>
                  <a:pt x="0" y="0"/>
                </a:moveTo>
                <a:lnTo>
                  <a:pt x="392521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300386" y="7650586"/>
            <a:ext cx="328056" cy="0"/>
          </a:xfrm>
          <a:custGeom>
            <a:avLst/>
            <a:gdLst/>
            <a:ahLst/>
            <a:cxnLst/>
            <a:rect l="l" t="t" r="r" b="b"/>
            <a:pathLst>
              <a:path w="328056">
                <a:moveTo>
                  <a:pt x="0" y="0"/>
                </a:moveTo>
                <a:lnTo>
                  <a:pt x="328056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635605" y="7650586"/>
            <a:ext cx="356707" cy="0"/>
          </a:xfrm>
          <a:custGeom>
            <a:avLst/>
            <a:gdLst/>
            <a:ahLst/>
            <a:cxnLst/>
            <a:rect l="l" t="t" r="r" b="b"/>
            <a:pathLst>
              <a:path w="356707">
                <a:moveTo>
                  <a:pt x="0" y="0"/>
                </a:moveTo>
                <a:lnTo>
                  <a:pt x="356707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999475" y="7650586"/>
            <a:ext cx="409712" cy="0"/>
          </a:xfrm>
          <a:custGeom>
            <a:avLst/>
            <a:gdLst/>
            <a:ahLst/>
            <a:cxnLst/>
            <a:rect l="l" t="t" r="r" b="b"/>
            <a:pathLst>
              <a:path w="409712">
                <a:moveTo>
                  <a:pt x="0" y="0"/>
                </a:moveTo>
                <a:lnTo>
                  <a:pt x="409712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416350" y="7650586"/>
            <a:ext cx="328056" cy="0"/>
          </a:xfrm>
          <a:custGeom>
            <a:avLst/>
            <a:gdLst/>
            <a:ahLst/>
            <a:cxnLst/>
            <a:rect l="l" t="t" r="r" b="b"/>
            <a:pathLst>
              <a:path w="328056">
                <a:moveTo>
                  <a:pt x="0" y="0"/>
                </a:moveTo>
                <a:lnTo>
                  <a:pt x="328056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751569" y="7650586"/>
            <a:ext cx="326623" cy="0"/>
          </a:xfrm>
          <a:custGeom>
            <a:avLst/>
            <a:gdLst/>
            <a:ahLst/>
            <a:cxnLst/>
            <a:rect l="l" t="t" r="r" b="b"/>
            <a:pathLst>
              <a:path w="326623">
                <a:moveTo>
                  <a:pt x="0" y="0"/>
                </a:moveTo>
                <a:lnTo>
                  <a:pt x="326623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085356" y="7650586"/>
            <a:ext cx="439795" cy="0"/>
          </a:xfrm>
          <a:custGeom>
            <a:avLst/>
            <a:gdLst/>
            <a:ahLst/>
            <a:cxnLst/>
            <a:rect l="l" t="t" r="r" b="b"/>
            <a:pathLst>
              <a:path w="439795">
                <a:moveTo>
                  <a:pt x="0" y="0"/>
                </a:moveTo>
                <a:lnTo>
                  <a:pt x="439795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532314" y="7650586"/>
            <a:ext cx="439795" cy="0"/>
          </a:xfrm>
          <a:custGeom>
            <a:avLst/>
            <a:gdLst/>
            <a:ahLst/>
            <a:cxnLst/>
            <a:rect l="l" t="t" r="r" b="b"/>
            <a:pathLst>
              <a:path w="439795">
                <a:moveTo>
                  <a:pt x="0" y="0"/>
                </a:moveTo>
                <a:lnTo>
                  <a:pt x="439795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979273" y="7650586"/>
            <a:ext cx="438363" cy="0"/>
          </a:xfrm>
          <a:custGeom>
            <a:avLst/>
            <a:gdLst/>
            <a:ahLst/>
            <a:cxnLst/>
            <a:rect l="l" t="t" r="r" b="b"/>
            <a:pathLst>
              <a:path w="438363">
                <a:moveTo>
                  <a:pt x="0" y="0"/>
                </a:moveTo>
                <a:lnTo>
                  <a:pt x="438363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424799" y="7650586"/>
            <a:ext cx="439795" cy="0"/>
          </a:xfrm>
          <a:custGeom>
            <a:avLst/>
            <a:gdLst/>
            <a:ahLst/>
            <a:cxnLst/>
            <a:rect l="l" t="t" r="r" b="b"/>
            <a:pathLst>
              <a:path w="439795">
                <a:moveTo>
                  <a:pt x="0" y="0"/>
                </a:moveTo>
                <a:lnTo>
                  <a:pt x="439795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900702" y="7938531"/>
            <a:ext cx="392521" cy="0"/>
          </a:xfrm>
          <a:custGeom>
            <a:avLst/>
            <a:gdLst/>
            <a:ahLst/>
            <a:cxnLst/>
            <a:rect l="l" t="t" r="r" b="b"/>
            <a:pathLst>
              <a:path w="392521">
                <a:moveTo>
                  <a:pt x="0" y="0"/>
                </a:moveTo>
                <a:lnTo>
                  <a:pt x="392521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300386" y="7938531"/>
            <a:ext cx="328056" cy="0"/>
          </a:xfrm>
          <a:custGeom>
            <a:avLst/>
            <a:gdLst/>
            <a:ahLst/>
            <a:cxnLst/>
            <a:rect l="l" t="t" r="r" b="b"/>
            <a:pathLst>
              <a:path w="328056">
                <a:moveTo>
                  <a:pt x="0" y="0"/>
                </a:moveTo>
                <a:lnTo>
                  <a:pt x="328056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635605" y="7938531"/>
            <a:ext cx="356707" cy="0"/>
          </a:xfrm>
          <a:custGeom>
            <a:avLst/>
            <a:gdLst/>
            <a:ahLst/>
            <a:cxnLst/>
            <a:rect l="l" t="t" r="r" b="b"/>
            <a:pathLst>
              <a:path w="356707">
                <a:moveTo>
                  <a:pt x="0" y="0"/>
                </a:moveTo>
                <a:lnTo>
                  <a:pt x="356707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999475" y="7938531"/>
            <a:ext cx="409712" cy="0"/>
          </a:xfrm>
          <a:custGeom>
            <a:avLst/>
            <a:gdLst/>
            <a:ahLst/>
            <a:cxnLst/>
            <a:rect l="l" t="t" r="r" b="b"/>
            <a:pathLst>
              <a:path w="409712">
                <a:moveTo>
                  <a:pt x="0" y="0"/>
                </a:moveTo>
                <a:lnTo>
                  <a:pt x="409712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3416350" y="7938531"/>
            <a:ext cx="328056" cy="0"/>
          </a:xfrm>
          <a:custGeom>
            <a:avLst/>
            <a:gdLst/>
            <a:ahLst/>
            <a:cxnLst/>
            <a:rect l="l" t="t" r="r" b="b"/>
            <a:pathLst>
              <a:path w="328056">
                <a:moveTo>
                  <a:pt x="0" y="0"/>
                </a:moveTo>
                <a:lnTo>
                  <a:pt x="328056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3751569" y="7938531"/>
            <a:ext cx="326623" cy="0"/>
          </a:xfrm>
          <a:custGeom>
            <a:avLst/>
            <a:gdLst/>
            <a:ahLst/>
            <a:cxnLst/>
            <a:rect l="l" t="t" r="r" b="b"/>
            <a:pathLst>
              <a:path w="326623">
                <a:moveTo>
                  <a:pt x="0" y="0"/>
                </a:moveTo>
                <a:lnTo>
                  <a:pt x="326623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085356" y="7938531"/>
            <a:ext cx="439795" cy="0"/>
          </a:xfrm>
          <a:custGeom>
            <a:avLst/>
            <a:gdLst/>
            <a:ahLst/>
            <a:cxnLst/>
            <a:rect l="l" t="t" r="r" b="b"/>
            <a:pathLst>
              <a:path w="439795">
                <a:moveTo>
                  <a:pt x="0" y="0"/>
                </a:moveTo>
                <a:lnTo>
                  <a:pt x="439795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532314" y="7938531"/>
            <a:ext cx="439795" cy="0"/>
          </a:xfrm>
          <a:custGeom>
            <a:avLst/>
            <a:gdLst/>
            <a:ahLst/>
            <a:cxnLst/>
            <a:rect l="l" t="t" r="r" b="b"/>
            <a:pathLst>
              <a:path w="439795">
                <a:moveTo>
                  <a:pt x="0" y="0"/>
                </a:moveTo>
                <a:lnTo>
                  <a:pt x="439795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979273" y="7938531"/>
            <a:ext cx="438363" cy="0"/>
          </a:xfrm>
          <a:custGeom>
            <a:avLst/>
            <a:gdLst/>
            <a:ahLst/>
            <a:cxnLst/>
            <a:rect l="l" t="t" r="r" b="b"/>
            <a:pathLst>
              <a:path w="438363">
                <a:moveTo>
                  <a:pt x="0" y="0"/>
                </a:moveTo>
                <a:lnTo>
                  <a:pt x="438363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424799" y="7938531"/>
            <a:ext cx="439795" cy="0"/>
          </a:xfrm>
          <a:custGeom>
            <a:avLst/>
            <a:gdLst/>
            <a:ahLst/>
            <a:cxnLst/>
            <a:rect l="l" t="t" r="r" b="b"/>
            <a:pathLst>
              <a:path w="439795">
                <a:moveTo>
                  <a:pt x="0" y="0"/>
                </a:moveTo>
                <a:lnTo>
                  <a:pt x="439795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1897120" y="7149083"/>
            <a:ext cx="0" cy="1039428"/>
          </a:xfrm>
          <a:custGeom>
            <a:avLst/>
            <a:gdLst/>
            <a:ahLst/>
            <a:cxnLst/>
            <a:rect l="l" t="t" r="r" b="b"/>
            <a:pathLst>
              <a:path h="1039428">
                <a:moveTo>
                  <a:pt x="0" y="0"/>
                </a:moveTo>
                <a:lnTo>
                  <a:pt x="0" y="1039428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900702" y="8186363"/>
            <a:ext cx="392521" cy="0"/>
          </a:xfrm>
          <a:custGeom>
            <a:avLst/>
            <a:gdLst/>
            <a:ahLst/>
            <a:cxnLst/>
            <a:rect l="l" t="t" r="r" b="b"/>
            <a:pathLst>
              <a:path w="392521">
                <a:moveTo>
                  <a:pt x="0" y="0"/>
                </a:moveTo>
                <a:lnTo>
                  <a:pt x="392521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2296805" y="7149083"/>
            <a:ext cx="0" cy="1039428"/>
          </a:xfrm>
          <a:custGeom>
            <a:avLst/>
            <a:gdLst/>
            <a:ahLst/>
            <a:cxnLst/>
            <a:rect l="l" t="t" r="r" b="b"/>
            <a:pathLst>
              <a:path h="1039428">
                <a:moveTo>
                  <a:pt x="0" y="0"/>
                </a:moveTo>
                <a:lnTo>
                  <a:pt x="0" y="1039428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2300386" y="8186363"/>
            <a:ext cx="328056" cy="0"/>
          </a:xfrm>
          <a:custGeom>
            <a:avLst/>
            <a:gdLst/>
            <a:ahLst/>
            <a:cxnLst/>
            <a:rect l="l" t="t" r="r" b="b"/>
            <a:pathLst>
              <a:path w="328056">
                <a:moveTo>
                  <a:pt x="0" y="0"/>
                </a:moveTo>
                <a:lnTo>
                  <a:pt x="328056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2632024" y="7149083"/>
            <a:ext cx="0" cy="1039428"/>
          </a:xfrm>
          <a:custGeom>
            <a:avLst/>
            <a:gdLst/>
            <a:ahLst/>
            <a:cxnLst/>
            <a:rect l="l" t="t" r="r" b="b"/>
            <a:pathLst>
              <a:path h="1039428">
                <a:moveTo>
                  <a:pt x="0" y="0"/>
                </a:moveTo>
                <a:lnTo>
                  <a:pt x="0" y="1039428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635605" y="8186363"/>
            <a:ext cx="356707" cy="0"/>
          </a:xfrm>
          <a:custGeom>
            <a:avLst/>
            <a:gdLst/>
            <a:ahLst/>
            <a:cxnLst/>
            <a:rect l="l" t="t" r="r" b="b"/>
            <a:pathLst>
              <a:path w="356707">
                <a:moveTo>
                  <a:pt x="0" y="0"/>
                </a:moveTo>
                <a:lnTo>
                  <a:pt x="356707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2995894" y="7149083"/>
            <a:ext cx="0" cy="1039428"/>
          </a:xfrm>
          <a:custGeom>
            <a:avLst/>
            <a:gdLst/>
            <a:ahLst/>
            <a:cxnLst/>
            <a:rect l="l" t="t" r="r" b="b"/>
            <a:pathLst>
              <a:path h="1039428">
                <a:moveTo>
                  <a:pt x="0" y="0"/>
                </a:moveTo>
                <a:lnTo>
                  <a:pt x="0" y="1039428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2999475" y="8186363"/>
            <a:ext cx="409712" cy="0"/>
          </a:xfrm>
          <a:custGeom>
            <a:avLst/>
            <a:gdLst/>
            <a:ahLst/>
            <a:cxnLst/>
            <a:rect l="l" t="t" r="r" b="b"/>
            <a:pathLst>
              <a:path w="409712">
                <a:moveTo>
                  <a:pt x="0" y="0"/>
                </a:moveTo>
                <a:lnTo>
                  <a:pt x="409712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3412769" y="7149083"/>
            <a:ext cx="0" cy="1039428"/>
          </a:xfrm>
          <a:custGeom>
            <a:avLst/>
            <a:gdLst/>
            <a:ahLst/>
            <a:cxnLst/>
            <a:rect l="l" t="t" r="r" b="b"/>
            <a:pathLst>
              <a:path h="1039428">
                <a:moveTo>
                  <a:pt x="0" y="0"/>
                </a:moveTo>
                <a:lnTo>
                  <a:pt x="0" y="1039428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3416350" y="8186363"/>
            <a:ext cx="328056" cy="0"/>
          </a:xfrm>
          <a:custGeom>
            <a:avLst/>
            <a:gdLst/>
            <a:ahLst/>
            <a:cxnLst/>
            <a:rect l="l" t="t" r="r" b="b"/>
            <a:pathLst>
              <a:path w="328056">
                <a:moveTo>
                  <a:pt x="0" y="0"/>
                </a:moveTo>
                <a:lnTo>
                  <a:pt x="328056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3747988" y="7149083"/>
            <a:ext cx="0" cy="1039428"/>
          </a:xfrm>
          <a:custGeom>
            <a:avLst/>
            <a:gdLst/>
            <a:ahLst/>
            <a:cxnLst/>
            <a:rect l="l" t="t" r="r" b="b"/>
            <a:pathLst>
              <a:path h="1039428">
                <a:moveTo>
                  <a:pt x="0" y="0"/>
                </a:moveTo>
                <a:lnTo>
                  <a:pt x="0" y="1039428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3751569" y="8186363"/>
            <a:ext cx="326623" cy="0"/>
          </a:xfrm>
          <a:custGeom>
            <a:avLst/>
            <a:gdLst/>
            <a:ahLst/>
            <a:cxnLst/>
            <a:rect l="l" t="t" r="r" b="b"/>
            <a:pathLst>
              <a:path w="326623">
                <a:moveTo>
                  <a:pt x="0" y="0"/>
                </a:moveTo>
                <a:lnTo>
                  <a:pt x="326623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4081774" y="7149083"/>
            <a:ext cx="0" cy="1039428"/>
          </a:xfrm>
          <a:custGeom>
            <a:avLst/>
            <a:gdLst/>
            <a:ahLst/>
            <a:cxnLst/>
            <a:rect l="l" t="t" r="r" b="b"/>
            <a:pathLst>
              <a:path h="1039428">
                <a:moveTo>
                  <a:pt x="0" y="0"/>
                </a:moveTo>
                <a:lnTo>
                  <a:pt x="0" y="1039428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4085356" y="8186363"/>
            <a:ext cx="439795" cy="0"/>
          </a:xfrm>
          <a:custGeom>
            <a:avLst/>
            <a:gdLst/>
            <a:ahLst/>
            <a:cxnLst/>
            <a:rect l="l" t="t" r="r" b="b"/>
            <a:pathLst>
              <a:path w="439795">
                <a:moveTo>
                  <a:pt x="0" y="0"/>
                </a:moveTo>
                <a:lnTo>
                  <a:pt x="439795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4528733" y="7149083"/>
            <a:ext cx="0" cy="1039428"/>
          </a:xfrm>
          <a:custGeom>
            <a:avLst/>
            <a:gdLst/>
            <a:ahLst/>
            <a:cxnLst/>
            <a:rect l="l" t="t" r="r" b="b"/>
            <a:pathLst>
              <a:path h="1039428">
                <a:moveTo>
                  <a:pt x="0" y="0"/>
                </a:moveTo>
                <a:lnTo>
                  <a:pt x="0" y="1039428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4532314" y="8186363"/>
            <a:ext cx="439795" cy="0"/>
          </a:xfrm>
          <a:custGeom>
            <a:avLst/>
            <a:gdLst/>
            <a:ahLst/>
            <a:cxnLst/>
            <a:rect l="l" t="t" r="r" b="b"/>
            <a:pathLst>
              <a:path w="439795">
                <a:moveTo>
                  <a:pt x="0" y="0"/>
                </a:moveTo>
                <a:lnTo>
                  <a:pt x="439795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4975692" y="7149083"/>
            <a:ext cx="0" cy="1039428"/>
          </a:xfrm>
          <a:custGeom>
            <a:avLst/>
            <a:gdLst/>
            <a:ahLst/>
            <a:cxnLst/>
            <a:rect l="l" t="t" r="r" b="b"/>
            <a:pathLst>
              <a:path h="1039428">
                <a:moveTo>
                  <a:pt x="0" y="0"/>
                </a:moveTo>
                <a:lnTo>
                  <a:pt x="0" y="1039428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4979273" y="8186363"/>
            <a:ext cx="438363" cy="0"/>
          </a:xfrm>
          <a:custGeom>
            <a:avLst/>
            <a:gdLst/>
            <a:ahLst/>
            <a:cxnLst/>
            <a:rect l="l" t="t" r="r" b="b"/>
            <a:pathLst>
              <a:path w="438363">
                <a:moveTo>
                  <a:pt x="0" y="0"/>
                </a:moveTo>
                <a:lnTo>
                  <a:pt x="438363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5421218" y="7149083"/>
            <a:ext cx="0" cy="1039428"/>
          </a:xfrm>
          <a:custGeom>
            <a:avLst/>
            <a:gdLst/>
            <a:ahLst/>
            <a:cxnLst/>
            <a:rect l="l" t="t" r="r" b="b"/>
            <a:pathLst>
              <a:path h="1039428">
                <a:moveTo>
                  <a:pt x="0" y="0"/>
                </a:moveTo>
                <a:lnTo>
                  <a:pt x="0" y="1039428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5424799" y="8186363"/>
            <a:ext cx="439795" cy="0"/>
          </a:xfrm>
          <a:custGeom>
            <a:avLst/>
            <a:gdLst/>
            <a:ahLst/>
            <a:cxnLst/>
            <a:rect l="l" t="t" r="r" b="b"/>
            <a:pathLst>
              <a:path w="439795">
                <a:moveTo>
                  <a:pt x="0" y="0"/>
                </a:moveTo>
                <a:lnTo>
                  <a:pt x="439795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5868177" y="7149083"/>
            <a:ext cx="0" cy="1039428"/>
          </a:xfrm>
          <a:custGeom>
            <a:avLst/>
            <a:gdLst/>
            <a:ahLst/>
            <a:cxnLst/>
            <a:rect l="l" t="t" r="r" b="b"/>
            <a:pathLst>
              <a:path h="1039428">
                <a:moveTo>
                  <a:pt x="0" y="0"/>
                </a:moveTo>
                <a:lnTo>
                  <a:pt x="0" y="1039428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2501900" y="743987"/>
            <a:ext cx="2806700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3000" spc="0" baseline="4413" dirty="0" smtClean="0">
                <a:solidFill>
                  <a:srgbClr val="0000FF"/>
                </a:solidFill>
                <a:latin typeface="Courier New"/>
                <a:cs typeface="Courier New"/>
                <a:hlinkClick r:id="rId2"/>
              </a:rPr>
              <a:t>www.KormitPars.com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822195" y="1424920"/>
            <a:ext cx="4181471" cy="1989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5"/>
              </a:lnSpc>
              <a:tabLst>
                <a:tab pos="4140200" algn="l"/>
              </a:tabLst>
            </a:pPr>
            <a:r>
              <a:rPr sz="1650" u="sng" baseline="13176" dirty="0" smtClean="0">
                <a:latin typeface="Times New Roman"/>
                <a:cs typeface="Times New Roman"/>
              </a:rPr>
              <a:t>  </a:t>
            </a:r>
            <a:r>
              <a:rPr sz="1650" u="sng" spc="-19" baseline="13176" dirty="0" smtClean="0">
                <a:latin typeface="Times New Roman"/>
                <a:cs typeface="Times New Roman"/>
              </a:rPr>
              <a:t> </a:t>
            </a:r>
            <a:r>
              <a:rPr sz="1650" u="sng" spc="0" baseline="13176" dirty="0" smtClean="0">
                <a:latin typeface="Times New Roman"/>
                <a:cs typeface="Times New Roman"/>
              </a:rPr>
              <a:t>٧                                                                 </a:t>
            </a:r>
            <a:r>
              <a:rPr sz="1650" u="sng" spc="100" baseline="13176" dirty="0" smtClean="0">
                <a:latin typeface="Times New Roman"/>
                <a:cs typeface="Times New Roman"/>
              </a:rPr>
              <a:t> </a:t>
            </a:r>
            <a:r>
              <a:rPr sz="1650" u="sng" spc="9" baseline="9097" dirty="0" smtClean="0">
                <a:latin typeface="B Zar"/>
                <a:cs typeface="B Zar"/>
              </a:rPr>
              <a:t>ر</a:t>
            </a:r>
            <a:r>
              <a:rPr sz="1650" u="sng" spc="0" baseline="9097" dirty="0" smtClean="0">
                <a:latin typeface="B Zar"/>
                <a:cs typeface="B Zar"/>
              </a:rPr>
              <a:t>ﺎ</a:t>
            </a:r>
            <a:r>
              <a:rPr sz="1650" u="sng" spc="-9" baseline="9097" dirty="0" smtClean="0">
                <a:latin typeface="B Zar"/>
                <a:cs typeface="B Zar"/>
              </a:rPr>
              <a:t>ﺸ</a:t>
            </a:r>
            <a:r>
              <a:rPr sz="1650" u="sng" spc="0" baseline="9097" dirty="0" smtClean="0">
                <a:latin typeface="B Zar"/>
                <a:cs typeface="B Zar"/>
              </a:rPr>
              <a:t>ﻓ</a:t>
            </a:r>
            <a:r>
              <a:rPr sz="1650" u="sng" spc="14" baseline="9097" dirty="0" smtClean="0">
                <a:latin typeface="B Zar"/>
                <a:cs typeface="B Zar"/>
              </a:rPr>
              <a:t> </a:t>
            </a:r>
            <a:r>
              <a:rPr sz="1650" u="sng" spc="0" baseline="9097" dirty="0" smtClean="0">
                <a:latin typeface="B Zar"/>
                <a:cs typeface="B Zar"/>
              </a:rPr>
              <a:t>رد</a:t>
            </a:r>
            <a:r>
              <a:rPr sz="1650" u="sng" spc="-4" baseline="9097" dirty="0" smtClean="0">
                <a:latin typeface="B Zar"/>
                <a:cs typeface="B Zar"/>
              </a:rPr>
              <a:t> </a:t>
            </a:r>
            <a:r>
              <a:rPr sz="1650" u="sng" spc="4" baseline="9097" dirty="0" smtClean="0">
                <a:latin typeface="B Zar"/>
                <a:cs typeface="B Zar"/>
              </a:rPr>
              <a:t>ء</a:t>
            </a:r>
            <a:r>
              <a:rPr sz="1650" u="sng" spc="-4" baseline="9097" dirty="0" smtClean="0">
                <a:latin typeface="B Zar"/>
                <a:cs typeface="B Zar"/>
              </a:rPr>
              <a:t>ﻼ</a:t>
            </a:r>
            <a:r>
              <a:rPr sz="1650" u="sng" spc="9" baseline="9097" dirty="0" smtClean="0">
                <a:latin typeface="B Zar"/>
                <a:cs typeface="B Zar"/>
              </a:rPr>
              <a:t>ﻋ</a:t>
            </a:r>
            <a:r>
              <a:rPr sz="1650" u="sng" spc="0" baseline="9097" dirty="0" smtClean="0">
                <a:latin typeface="B Zar"/>
                <a:cs typeface="B Zar"/>
              </a:rPr>
              <a:t>ا</a:t>
            </a:r>
            <a:r>
              <a:rPr sz="1650" u="sng" spc="-4" baseline="9097" dirty="0" smtClean="0">
                <a:latin typeface="B Zar"/>
                <a:cs typeface="B Zar"/>
              </a:rPr>
              <a:t> </a:t>
            </a:r>
            <a:r>
              <a:rPr sz="1650" u="sng" spc="0" baseline="9097" dirty="0" smtClean="0">
                <a:latin typeface="B Zar"/>
                <a:cs typeface="B Zar"/>
              </a:rPr>
              <a:t>دﻻ</a:t>
            </a:r>
            <a:r>
              <a:rPr sz="1650" u="sng" spc="-4" baseline="9097" dirty="0" smtClean="0">
                <a:latin typeface="B Zar"/>
                <a:cs typeface="B Zar"/>
              </a:rPr>
              <a:t>ﻮ</a:t>
            </a:r>
            <a:r>
              <a:rPr sz="1650" u="sng" spc="0" baseline="9097" dirty="0" smtClean="0">
                <a:latin typeface="B Zar"/>
                <a:cs typeface="B Zar"/>
              </a:rPr>
              <a:t>ﻓ </a:t>
            </a:r>
            <a:r>
              <a:rPr sz="1650" u="sng" spc="14" baseline="9097" dirty="0" smtClean="0">
                <a:latin typeface="B Zar"/>
                <a:cs typeface="B Zar"/>
              </a:rPr>
              <a:t> </a:t>
            </a:r>
            <a:r>
              <a:rPr sz="1650" u="sng" spc="-4" baseline="9097" dirty="0" smtClean="0">
                <a:latin typeface="B Zar"/>
                <a:cs typeface="B Zar"/>
              </a:rPr>
              <a:t>ﻪ</a:t>
            </a:r>
            <a:r>
              <a:rPr sz="1650" u="sng" spc="14" baseline="9097" dirty="0" smtClean="0">
                <a:latin typeface="B Zar"/>
                <a:cs typeface="B Zar"/>
              </a:rPr>
              <a:t>ﺒ</a:t>
            </a:r>
            <a:r>
              <a:rPr sz="1650" u="sng" spc="-4" baseline="9097" dirty="0" smtClean="0">
                <a:latin typeface="B Zar"/>
                <a:cs typeface="B Zar"/>
              </a:rPr>
              <a:t>ﺳ</a:t>
            </a:r>
            <a:r>
              <a:rPr sz="1650" u="sng" spc="0" baseline="9097" dirty="0" smtClean="0">
                <a:latin typeface="B Zar"/>
                <a:cs typeface="B Zar"/>
              </a:rPr>
              <a:t>ﺎﺤﻣ</a:t>
            </a:r>
            <a:r>
              <a:rPr sz="1650" u="sng" spc="-4" baseline="9097" dirty="0" smtClean="0">
                <a:latin typeface="B Zar"/>
                <a:cs typeface="B Zar"/>
              </a:rPr>
              <a:t> </a:t>
            </a:r>
            <a:r>
              <a:rPr sz="1650" u="sng" spc="9" baseline="9097" dirty="0" smtClean="0">
                <a:latin typeface="B Zar"/>
                <a:cs typeface="B Zar"/>
              </a:rPr>
              <a:t>ر</a:t>
            </a:r>
            <a:r>
              <a:rPr sz="1650" u="sng" spc="0" baseline="9097" dirty="0" smtClean="0">
                <a:latin typeface="B Zar"/>
                <a:cs typeface="B Zar"/>
              </a:rPr>
              <a:t>د</a:t>
            </a:r>
            <a:r>
              <a:rPr sz="1650" u="sng" spc="-4" baseline="9097" dirty="0" smtClean="0">
                <a:latin typeface="B Zar"/>
                <a:cs typeface="B Zar"/>
              </a:rPr>
              <a:t> </a:t>
            </a:r>
            <a:r>
              <a:rPr sz="1650" u="sng" spc="9" baseline="9097" dirty="0" smtClean="0">
                <a:latin typeface="B Zar"/>
                <a:cs typeface="B Zar"/>
              </a:rPr>
              <a:t>ﯽ</a:t>
            </a:r>
            <a:r>
              <a:rPr sz="1650" u="sng" spc="0" baseline="9097" dirty="0" smtClean="0">
                <a:latin typeface="B Zar"/>
                <a:cs typeface="B Zar"/>
              </a:rPr>
              <a:t>ﺜﺤﺑ 	</a:t>
            </a:r>
            <a:endParaRPr sz="1100">
              <a:latin typeface="B Zar"/>
              <a:cs typeface="B Zar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840829" y="1903854"/>
            <a:ext cx="4087803" cy="5077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2700" algn="r">
              <a:lnSpc>
                <a:spcPts val="2045"/>
              </a:lnSpc>
              <a:spcBef>
                <a:spcPts val="102"/>
              </a:spcBef>
            </a:pPr>
            <a:r>
              <a:rPr sz="1950" spc="9" baseline="13855" dirty="0" smtClean="0">
                <a:latin typeface="B Zar"/>
                <a:cs typeface="B Zar"/>
              </a:rPr>
              <a:t>ﺮ</a:t>
            </a:r>
            <a:r>
              <a:rPr sz="1950" spc="-29" baseline="13855" dirty="0" smtClean="0">
                <a:latin typeface="B Zar"/>
                <a:cs typeface="B Zar"/>
              </a:rPr>
              <a:t>ـ</a:t>
            </a:r>
            <a:r>
              <a:rPr sz="1950" spc="0" baseline="13855" dirty="0" smtClean="0">
                <a:latin typeface="B Zar"/>
                <a:cs typeface="B Zar"/>
              </a:rPr>
              <a:t>ﺑ</a:t>
            </a:r>
            <a:r>
              <a:rPr sz="1950" spc="4" baseline="13855" dirty="0" smtClean="0">
                <a:latin typeface="B Zar"/>
                <a:cs typeface="B Zar"/>
              </a:rPr>
              <a:t> </a:t>
            </a:r>
            <a:r>
              <a:rPr sz="1950" spc="0" baseline="13855" dirty="0" smtClean="0">
                <a:latin typeface="B Zar"/>
                <a:cs typeface="B Zar"/>
              </a:rPr>
              <a:t>نآ</a:t>
            </a:r>
            <a:r>
              <a:rPr sz="1950" spc="-3" baseline="13855" dirty="0" smtClean="0">
                <a:latin typeface="B Zar"/>
                <a:cs typeface="B Zar"/>
              </a:rPr>
              <a:t> </a:t>
            </a:r>
            <a:r>
              <a:rPr sz="1950" spc="14" baseline="13855" dirty="0" smtClean="0">
                <a:latin typeface="B Zar"/>
                <a:cs typeface="B Zar"/>
              </a:rPr>
              <a:t>ﯽ</a:t>
            </a:r>
            <a:r>
              <a:rPr sz="1950" spc="-29" baseline="13855" dirty="0" smtClean="0">
                <a:latin typeface="B Zar"/>
                <a:cs typeface="B Zar"/>
              </a:rPr>
              <a:t>ـ</a:t>
            </a:r>
            <a:r>
              <a:rPr sz="1950" spc="0" baseline="13855" dirty="0" smtClean="0">
                <a:latin typeface="B Zar"/>
                <a:cs typeface="B Zar"/>
              </a:rPr>
              <a:t>ﺸ</a:t>
            </a:r>
            <a:r>
              <a:rPr sz="1950" spc="-14" baseline="13855" dirty="0" smtClean="0">
                <a:latin typeface="B Zar"/>
                <a:cs typeface="B Zar"/>
              </a:rPr>
              <a:t>ﻤ</a:t>
            </a:r>
            <a:r>
              <a:rPr sz="1950" spc="0" baseline="13855" dirty="0" smtClean="0">
                <a:latin typeface="B Zar"/>
                <a:cs typeface="B Zar"/>
              </a:rPr>
              <a:t>ﺧ</a:t>
            </a:r>
            <a:r>
              <a:rPr sz="1950" spc="14" baseline="13855" dirty="0" smtClean="0">
                <a:latin typeface="B Zar"/>
                <a:cs typeface="B Zar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ز</a:t>
            </a:r>
            <a:r>
              <a:rPr sz="1950" spc="9" baseline="13855" dirty="0" smtClean="0">
                <a:latin typeface="B Zar"/>
                <a:cs typeface="B Zar"/>
              </a:rPr>
              <a:t>ﺎ</a:t>
            </a:r>
            <a:r>
              <a:rPr sz="1950" spc="-29" baseline="13855" dirty="0" smtClean="0">
                <a:latin typeface="B Zar"/>
                <a:cs typeface="B Zar"/>
              </a:rPr>
              <a:t>ـ</a:t>
            </a:r>
            <a:r>
              <a:rPr sz="1950" spc="-4" baseline="13855" dirty="0" smtClean="0">
                <a:latin typeface="B Zar"/>
                <a:cs typeface="B Zar"/>
              </a:rPr>
              <a:t>ﺠ</a:t>
            </a:r>
            <a:r>
              <a:rPr sz="1950" spc="0" baseline="13855" dirty="0" smtClean="0">
                <a:latin typeface="B Zar"/>
                <a:cs typeface="B Zar"/>
              </a:rPr>
              <a:t>ﻣ</a:t>
            </a:r>
            <a:r>
              <a:rPr sz="1950" spc="6" baseline="13855" dirty="0" smtClean="0">
                <a:latin typeface="B Zar"/>
                <a:cs typeface="B Zar"/>
              </a:rPr>
              <a:t> </a:t>
            </a:r>
            <a:r>
              <a:rPr sz="1950" spc="-9" baseline="13855" dirty="0" smtClean="0">
                <a:latin typeface="B Zar"/>
                <a:cs typeface="B Zar"/>
              </a:rPr>
              <a:t>ﺶ</a:t>
            </a:r>
            <a:r>
              <a:rPr sz="1950" spc="19" baseline="13855" dirty="0" smtClean="0">
                <a:latin typeface="B Zar"/>
                <a:cs typeface="B Zar"/>
              </a:rPr>
              <a:t>ﻨ</a:t>
            </a:r>
            <a:r>
              <a:rPr sz="1950" spc="-29" baseline="13855" dirty="0" smtClean="0">
                <a:latin typeface="B Zar"/>
                <a:cs typeface="B Zar"/>
              </a:rPr>
              <a:t>ـ</a:t>
            </a:r>
            <a:r>
              <a:rPr sz="1950" spc="0" baseline="13855" dirty="0" smtClean="0">
                <a:latin typeface="B Zar"/>
                <a:cs typeface="B Zar"/>
              </a:rPr>
              <a:t>ﺗ</a:t>
            </a:r>
            <a:r>
              <a:rPr sz="1950" spc="15" baseline="13855" dirty="0" smtClean="0">
                <a:latin typeface="B Zar"/>
                <a:cs typeface="B Zar"/>
              </a:rPr>
              <a:t> </a:t>
            </a:r>
            <a:r>
              <a:rPr sz="1950" spc="0" baseline="13855" dirty="0" smtClean="0">
                <a:latin typeface="B Zar"/>
                <a:cs typeface="B Zar"/>
              </a:rPr>
              <a:t>و</a:t>
            </a:r>
            <a:r>
              <a:rPr sz="1950" spc="-19" baseline="13855" dirty="0" smtClean="0">
                <a:latin typeface="B Zar"/>
                <a:cs typeface="B Zar"/>
              </a:rPr>
              <a:t> </a:t>
            </a:r>
            <a:r>
              <a:rPr sz="1950" spc="14" baseline="13855" dirty="0" smtClean="0">
                <a:latin typeface="B Zar"/>
                <a:cs typeface="B Zar"/>
              </a:rPr>
              <a:t>ﺪ</a:t>
            </a:r>
            <a:r>
              <a:rPr sz="1950" spc="-29" baseline="13855" dirty="0" smtClean="0">
                <a:latin typeface="B Zar"/>
                <a:cs typeface="B Zar"/>
              </a:rPr>
              <a:t>ـ</a:t>
            </a:r>
            <a:r>
              <a:rPr sz="1950" spc="-4" baseline="13855" dirty="0" smtClean="0">
                <a:latin typeface="B Zar"/>
                <a:cs typeface="B Zar"/>
              </a:rPr>
              <a:t>ﻨ</a:t>
            </a:r>
            <a:r>
              <a:rPr sz="1950" spc="-9" baseline="13855" dirty="0" smtClean="0">
                <a:latin typeface="B Zar"/>
                <a:cs typeface="B Zar"/>
              </a:rPr>
              <a:t>ﻣﺎ</a:t>
            </a:r>
            <a:r>
              <a:rPr sz="1950" spc="0" baseline="13855" dirty="0" smtClean="0">
                <a:latin typeface="B Zar"/>
                <a:cs typeface="B Zar"/>
              </a:rPr>
              <a:t>ﻧ</a:t>
            </a:r>
            <a:r>
              <a:rPr sz="1950" spc="15" baseline="13855" dirty="0" smtClean="0">
                <a:latin typeface="B Zar"/>
                <a:cs typeface="B Zar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ﯽ</a:t>
            </a:r>
            <a:r>
              <a:rPr sz="1950" spc="0" baseline="13855" dirty="0" smtClean="0">
                <a:latin typeface="B Zar"/>
                <a:cs typeface="B Zar"/>
              </a:rPr>
              <a:t>ﻣ</a:t>
            </a:r>
            <a:r>
              <a:rPr sz="1950" spc="-3" baseline="13855" dirty="0" smtClean="0">
                <a:latin typeface="B Zar"/>
                <a:cs typeface="B Zar"/>
              </a:rPr>
              <a:t> </a:t>
            </a:r>
            <a:r>
              <a:rPr sz="1950" spc="0" baseline="13855" dirty="0" smtClean="0">
                <a:latin typeface="B Zar"/>
                <a:cs typeface="B Zar"/>
              </a:rPr>
              <a:t>(</a:t>
            </a:r>
            <a:r>
              <a:rPr sz="1950" spc="-16" baseline="13855" dirty="0" smtClean="0">
                <a:latin typeface="B Zar"/>
                <a:cs typeface="B Zar"/>
              </a:rPr>
              <a:t> </a:t>
            </a:r>
            <a:r>
              <a:rPr sz="1950" i="1" spc="-4" baseline="20068" dirty="0" smtClean="0">
                <a:latin typeface="Times New Roman"/>
                <a:cs typeface="Times New Roman"/>
              </a:rPr>
              <a:t>H</a:t>
            </a:r>
            <a:r>
              <a:rPr sz="1950" i="1" spc="9" baseline="20068" dirty="0" smtClean="0">
                <a:latin typeface="Times New Roman"/>
                <a:cs typeface="Times New Roman"/>
              </a:rPr>
              <a:t>Y</a:t>
            </a:r>
            <a:r>
              <a:rPr sz="1950" i="1" spc="-4" baseline="20068" dirty="0" smtClean="0">
                <a:latin typeface="Times New Roman"/>
                <a:cs typeface="Times New Roman"/>
              </a:rPr>
              <a:t>BR</a:t>
            </a:r>
            <a:r>
              <a:rPr sz="1950" i="1" spc="0" baseline="20068" dirty="0" smtClean="0">
                <a:latin typeface="Times New Roman"/>
                <a:cs typeface="Times New Roman"/>
              </a:rPr>
              <a:t>ID</a:t>
            </a:r>
            <a:r>
              <a:rPr sz="1950" i="1" spc="101" baseline="20068" dirty="0" smtClean="0">
                <a:latin typeface="Times New Roman"/>
                <a:cs typeface="Times New Roman"/>
              </a:rPr>
              <a:t> </a:t>
            </a:r>
            <a:r>
              <a:rPr sz="1950" i="1" spc="-4" baseline="20068" dirty="0" smtClean="0">
                <a:latin typeface="Times New Roman"/>
                <a:cs typeface="Times New Roman"/>
              </a:rPr>
              <a:t>G</a:t>
            </a:r>
            <a:r>
              <a:rPr sz="1950" i="1" spc="0" baseline="20068" dirty="0" smtClean="0">
                <a:latin typeface="Times New Roman"/>
                <a:cs typeface="Times New Roman"/>
              </a:rPr>
              <a:t>I</a:t>
            </a:r>
            <a:r>
              <a:rPr sz="1950" i="1" spc="-4" baseline="20068" dirty="0" smtClean="0">
                <a:latin typeface="Times New Roman"/>
                <a:cs typeface="Times New Roman"/>
              </a:rPr>
              <a:t>RDER</a:t>
            </a:r>
            <a:r>
              <a:rPr sz="1950" i="1" spc="0" baseline="20068" dirty="0" smtClean="0">
                <a:latin typeface="Times New Roman"/>
                <a:cs typeface="Times New Roman"/>
              </a:rPr>
              <a:t>S</a:t>
            </a:r>
            <a:r>
              <a:rPr sz="1950" i="1" spc="-16" baseline="20068" dirty="0" smtClean="0">
                <a:latin typeface="Times New Roman"/>
                <a:cs typeface="Times New Roman"/>
              </a:rPr>
              <a:t> </a:t>
            </a:r>
            <a:r>
              <a:rPr sz="1950" spc="0" baseline="13855" dirty="0" smtClean="0">
                <a:latin typeface="B Zar"/>
                <a:cs typeface="B Zar"/>
              </a:rPr>
              <a:t>)</a:t>
            </a:r>
            <a:r>
              <a:rPr sz="1950" spc="-16" baseline="13855" dirty="0" smtClean="0">
                <a:latin typeface="B Zar"/>
                <a:cs typeface="B Zar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ﻪ</a:t>
            </a:r>
            <a:r>
              <a:rPr sz="1950" spc="0" baseline="13855" dirty="0" smtClean="0">
                <a:latin typeface="B Zar"/>
                <a:cs typeface="B Zar"/>
              </a:rPr>
              <a:t>ﻧ</a:t>
            </a:r>
            <a:r>
              <a:rPr sz="1950" spc="-9" baseline="13855" dirty="0" smtClean="0">
                <a:latin typeface="B Zar"/>
                <a:cs typeface="B Zar"/>
              </a:rPr>
              <a:t>ﺎ</a:t>
            </a:r>
            <a:r>
              <a:rPr sz="1950" spc="0" baseline="13855" dirty="0" smtClean="0">
                <a:latin typeface="B Zar"/>
                <a:cs typeface="B Zar"/>
              </a:rPr>
              <a:t>ﮔ</a:t>
            </a:r>
            <a:r>
              <a:rPr sz="1950" spc="10" baseline="13855" dirty="0" smtClean="0">
                <a:latin typeface="B Zar"/>
                <a:cs typeface="B Zar"/>
              </a:rPr>
              <a:t> </a:t>
            </a:r>
            <a:r>
              <a:rPr sz="1950" spc="-9" baseline="13855" dirty="0" smtClean="0">
                <a:latin typeface="B Zar"/>
                <a:cs typeface="B Zar"/>
              </a:rPr>
              <a:t>و</a:t>
            </a:r>
            <a:r>
              <a:rPr sz="1950" spc="0" baseline="13855" dirty="0" smtClean="0">
                <a:latin typeface="B Zar"/>
                <a:cs typeface="B Zar"/>
              </a:rPr>
              <a:t>د</a:t>
            </a:r>
            <a:r>
              <a:rPr sz="1950" spc="4" baseline="13855" dirty="0" smtClean="0">
                <a:latin typeface="B Zar"/>
                <a:cs typeface="B Zar"/>
              </a:rPr>
              <a:t> </a:t>
            </a:r>
            <a:r>
              <a:rPr sz="1950" spc="-9" baseline="13855" dirty="0" smtClean="0">
                <a:latin typeface="B Zar"/>
                <a:cs typeface="B Zar"/>
              </a:rPr>
              <a:t>ﺮ</a:t>
            </a:r>
            <a:r>
              <a:rPr sz="1950" spc="-4" baseline="13855" dirty="0" smtClean="0">
                <a:latin typeface="B Zar"/>
                <a:cs typeface="B Zar"/>
              </a:rPr>
              <a:t>ﯿ</a:t>
            </a:r>
            <a:r>
              <a:rPr sz="1950" spc="0" baseline="13855" dirty="0" smtClean="0">
                <a:latin typeface="B Zar"/>
                <a:cs typeface="B Zar"/>
              </a:rPr>
              <a:t>ﺗ</a:t>
            </a:r>
            <a:r>
              <a:rPr sz="1950" spc="5" baseline="13855" dirty="0" smtClean="0">
                <a:latin typeface="B Zar"/>
                <a:cs typeface="B Zar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ا</a:t>
            </a:r>
            <a:r>
              <a:rPr sz="1950" spc="0" baseline="13855" dirty="0" smtClean="0">
                <a:latin typeface="B Zar"/>
                <a:cs typeface="B Zar"/>
              </a:rPr>
              <a:t>ر</a:t>
            </a:r>
            <a:endParaRPr sz="1300">
              <a:latin typeface="B Zar"/>
              <a:cs typeface="B Zar"/>
            </a:endParaRPr>
          </a:p>
          <a:p>
            <a:pPr marR="13374" algn="r">
              <a:lnSpc>
                <a:spcPts val="1920"/>
              </a:lnSpc>
              <a:spcBef>
                <a:spcPts val="28"/>
              </a:spcBef>
            </a:pPr>
            <a:r>
              <a:rPr sz="1950" spc="0" baseline="7697" dirty="0" smtClean="0">
                <a:latin typeface="B Zar"/>
                <a:cs typeface="B Zar"/>
              </a:rPr>
              <a:t>:</a:t>
            </a:r>
            <a:r>
              <a:rPr sz="1950" spc="12" baseline="7697" dirty="0" smtClean="0">
                <a:latin typeface="B Zar"/>
                <a:cs typeface="B Zar"/>
              </a:rPr>
              <a:t> </a:t>
            </a:r>
            <a:r>
              <a:rPr sz="1650" i="1" spc="0" baseline="13176" dirty="0" smtClean="0">
                <a:latin typeface="Times New Roman"/>
                <a:cs typeface="Times New Roman"/>
              </a:rPr>
              <a:t>AISC</a:t>
            </a:r>
            <a:r>
              <a:rPr sz="1650" i="1" spc="33" baseline="13176" dirty="0" smtClean="0">
                <a:latin typeface="Times New Roman"/>
                <a:cs typeface="Times New Roman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ﻪ</a:t>
            </a:r>
            <a:r>
              <a:rPr sz="1950" spc="-9" baseline="7697" dirty="0" smtClean="0">
                <a:latin typeface="B Zar"/>
                <a:cs typeface="B Zar"/>
              </a:rPr>
              <a:t>ﻣﺎ</a:t>
            </a:r>
            <a:r>
              <a:rPr sz="1950" spc="-4" baseline="7697" dirty="0" smtClean="0">
                <a:latin typeface="B Zar"/>
                <a:cs typeface="B Zar"/>
              </a:rPr>
              <a:t>ﻨﯿﺋ</a:t>
            </a:r>
            <a:r>
              <a:rPr sz="1950" spc="0" baseline="7697" dirty="0" smtClean="0">
                <a:latin typeface="B Zar"/>
                <a:cs typeface="B Zar"/>
              </a:rPr>
              <a:t>آ</a:t>
            </a:r>
            <a:r>
              <a:rPr sz="1950" spc="53" baseline="7697" dirty="0" smtClean="0">
                <a:latin typeface="B Zar"/>
                <a:cs typeface="B Zar"/>
              </a:rPr>
              <a:t> </a:t>
            </a:r>
            <a:r>
              <a:rPr sz="1950" spc="-14" baseline="7697" dirty="0" smtClean="0">
                <a:latin typeface="B Zar"/>
                <a:cs typeface="B Zar"/>
              </a:rPr>
              <a:t>س</a:t>
            </a:r>
            <a:r>
              <a:rPr sz="1950" spc="-9" baseline="7697" dirty="0" smtClean="0">
                <a:latin typeface="B Zar"/>
                <a:cs typeface="B Zar"/>
              </a:rPr>
              <a:t>ﺎ</a:t>
            </a:r>
            <a:r>
              <a:rPr sz="1950" spc="0" baseline="7697" dirty="0" smtClean="0">
                <a:latin typeface="B Zar"/>
                <a:cs typeface="B Zar"/>
              </a:rPr>
              <a:t>ﺳا</a:t>
            </a:r>
            <a:endParaRPr sz="1300">
              <a:latin typeface="B Zar"/>
              <a:cs typeface="B Zar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492660" y="2473827"/>
            <a:ext cx="270558" cy="310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2164">
              <a:lnSpc>
                <a:spcPts val="1220"/>
              </a:lnSpc>
              <a:spcBef>
                <a:spcPts val="61"/>
              </a:spcBef>
            </a:pPr>
            <a:r>
              <a:rPr sz="1650" spc="0" baseline="-2473" dirty="0" smtClean="0">
                <a:latin typeface="Symbol"/>
                <a:cs typeface="Symbol"/>
              </a:rPr>
              <a:t></a:t>
            </a:r>
            <a:endParaRPr sz="1100">
              <a:latin typeface="Symbol"/>
              <a:cs typeface="Symbol"/>
            </a:endParaRPr>
          </a:p>
          <a:p>
            <a:pPr marL="12700">
              <a:lnSpc>
                <a:spcPts val="1140"/>
              </a:lnSpc>
            </a:pPr>
            <a:r>
              <a:rPr sz="1650" spc="0" baseline="2473" dirty="0" smtClean="0">
                <a:latin typeface="Symbol"/>
                <a:cs typeface="Symbol"/>
              </a:rPr>
              <a:t></a:t>
            </a:r>
            <a:r>
              <a:rPr sz="1650" spc="-66" baseline="2635" dirty="0" smtClean="0">
                <a:latin typeface="Times New Roman"/>
                <a:cs typeface="Times New Roman"/>
              </a:rPr>
              <a:t> </a:t>
            </a:r>
            <a:r>
              <a:rPr sz="1100" spc="5" dirty="0" smtClean="0">
                <a:latin typeface="Times New Roman"/>
                <a:cs typeface="Times New Roman"/>
              </a:rPr>
              <a:t>1</a:t>
            </a:r>
            <a:r>
              <a:rPr sz="1100" spc="0" dirty="0" smtClean="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106695" y="2473827"/>
            <a:ext cx="101448" cy="1682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65"/>
              </a:lnSpc>
              <a:spcBef>
                <a:spcPts val="63"/>
              </a:spcBef>
            </a:pPr>
            <a:r>
              <a:rPr sz="1100" spc="0" dirty="0" smtClean="0">
                <a:latin typeface="Symbol"/>
                <a:cs typeface="Symbol"/>
              </a:rPr>
              <a:t>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986674" y="2527082"/>
            <a:ext cx="620633" cy="2692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00"/>
              </a:lnSpc>
              <a:spcBef>
                <a:spcPts val="105"/>
              </a:spcBef>
            </a:pPr>
            <a:r>
              <a:rPr sz="1650" i="1" u="sng" spc="-175" baseline="36893" dirty="0" smtClean="0">
                <a:latin typeface="Times New Roman"/>
                <a:cs typeface="Times New Roman"/>
              </a:rPr>
              <a:t> </a:t>
            </a:r>
            <a:r>
              <a:rPr sz="1650" i="1" u="sng" spc="0" baseline="36893" dirty="0" smtClean="0">
                <a:latin typeface="Times New Roman"/>
                <a:cs typeface="Times New Roman"/>
              </a:rPr>
              <a:t>Aw </a:t>
            </a:r>
            <a:r>
              <a:rPr sz="1650" i="1" u="sng" spc="157" baseline="36893" dirty="0" smtClean="0">
                <a:latin typeface="Times New Roman"/>
                <a:cs typeface="Times New Roman"/>
              </a:rPr>
              <a:t> </a:t>
            </a:r>
            <a:r>
              <a:rPr sz="1650" i="1" spc="-7" baseline="36893" dirty="0" smtClean="0">
                <a:latin typeface="Times New Roman"/>
                <a:cs typeface="Times New Roman"/>
              </a:rPr>
              <a:t> </a:t>
            </a:r>
            <a:r>
              <a:rPr sz="1800" spc="25" dirty="0" smtClean="0">
                <a:latin typeface="Symbol"/>
                <a:cs typeface="Symbol"/>
              </a:rPr>
              <a:t></a:t>
            </a:r>
            <a:r>
              <a:rPr sz="1100" spc="0" dirty="0" smtClean="0">
                <a:latin typeface="Times New Roman"/>
                <a:cs typeface="Times New Roman"/>
              </a:rPr>
              <a:t>3</a:t>
            </a:r>
            <a:r>
              <a:rPr sz="1100" spc="-164" dirty="0" smtClean="0">
                <a:latin typeface="Times New Roman"/>
                <a:cs typeface="Times New Roman"/>
              </a:rPr>
              <a:t> </a:t>
            </a:r>
            <a:r>
              <a:rPr sz="1100" i="1" spc="0" dirty="0" smtClean="0">
                <a:latin typeface="Symbol"/>
                <a:cs typeface="Symbol"/>
              </a:rPr>
              <a:t>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652662" y="2542076"/>
            <a:ext cx="568374" cy="254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80"/>
              </a:lnSpc>
              <a:spcBef>
                <a:spcPts val="99"/>
              </a:spcBef>
            </a:pPr>
            <a:r>
              <a:rPr sz="1100" spc="0" dirty="0" smtClean="0">
                <a:latin typeface="Symbol"/>
                <a:cs typeface="Symbol"/>
              </a:rPr>
              <a:t></a:t>
            </a:r>
            <a:r>
              <a:rPr sz="1100" spc="232" dirty="0" smtClean="0">
                <a:latin typeface="Times New Roman"/>
                <a:cs typeface="Times New Roman"/>
              </a:rPr>
              <a:t> </a:t>
            </a:r>
            <a:r>
              <a:rPr sz="1100" i="1" spc="0" dirty="0" smtClean="0">
                <a:latin typeface="Symbol"/>
                <a:cs typeface="Symbol"/>
              </a:rPr>
              <a:t></a:t>
            </a:r>
            <a:r>
              <a:rPr sz="1100" i="1" spc="0" dirty="0" smtClean="0">
                <a:latin typeface="Times New Roman"/>
                <a:cs typeface="Times New Roman"/>
              </a:rPr>
              <a:t> </a:t>
            </a:r>
            <a:r>
              <a:rPr sz="1100" i="1" spc="13" dirty="0" smtClean="0">
                <a:latin typeface="Times New Roman"/>
                <a:cs typeface="Times New Roman"/>
              </a:rPr>
              <a:t> </a:t>
            </a:r>
            <a:r>
              <a:rPr sz="975" spc="0" baseline="44596" dirty="0" smtClean="0">
                <a:latin typeface="Times New Roman"/>
                <a:cs typeface="Times New Roman"/>
              </a:rPr>
              <a:t>3 </a:t>
            </a:r>
            <a:r>
              <a:rPr sz="975" spc="19" baseline="44596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Symbol"/>
                <a:cs typeface="Symbol"/>
              </a:rPr>
              <a:t></a:t>
            </a:r>
            <a:r>
              <a:rPr sz="1800" spc="-289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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822368" y="2613353"/>
            <a:ext cx="124978" cy="1682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65"/>
              </a:lnSpc>
              <a:spcBef>
                <a:spcPts val="63"/>
              </a:spcBef>
            </a:pPr>
            <a:r>
              <a:rPr sz="1100" spc="0" dirty="0" smtClean="0">
                <a:latin typeface="Symbol"/>
                <a:cs typeface="Symbol"/>
              </a:rPr>
              <a:t>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040348" y="2725768"/>
            <a:ext cx="208849" cy="1923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45"/>
              </a:lnSpc>
              <a:spcBef>
                <a:spcPts val="72"/>
              </a:spcBef>
            </a:pPr>
            <a:r>
              <a:rPr sz="1650" i="1" spc="0" baseline="7905" dirty="0" smtClean="0">
                <a:latin typeface="Times New Roman"/>
                <a:cs typeface="Times New Roman"/>
              </a:rPr>
              <a:t>A</a:t>
            </a:r>
            <a:r>
              <a:rPr sz="1650" i="1" spc="118" baseline="7905" dirty="0" smtClean="0">
                <a:latin typeface="Times New Roman"/>
                <a:cs typeface="Times New Roman"/>
              </a:rPr>
              <a:t> </a:t>
            </a:r>
            <a:r>
              <a:rPr sz="975" i="1" spc="0" baseline="-13379" dirty="0" smtClean="0">
                <a:latin typeface="Times New Roman"/>
                <a:cs typeface="Times New Roman"/>
              </a:rPr>
              <a:t>f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492660" y="2747671"/>
            <a:ext cx="101448" cy="1682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65"/>
              </a:lnSpc>
              <a:spcBef>
                <a:spcPts val="63"/>
              </a:spcBef>
            </a:pPr>
            <a:r>
              <a:rPr sz="1100" spc="0" dirty="0" smtClean="0">
                <a:latin typeface="Symbol"/>
                <a:cs typeface="Symbol"/>
              </a:rPr>
              <a:t>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106695" y="2747671"/>
            <a:ext cx="101448" cy="5790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0"/>
              </a:lnSpc>
              <a:spcBef>
                <a:spcPts val="61"/>
              </a:spcBef>
            </a:pPr>
            <a:r>
              <a:rPr sz="1650" spc="0" baseline="-2473" dirty="0" smtClean="0">
                <a:latin typeface="Symbol"/>
                <a:cs typeface="Symbol"/>
              </a:rPr>
              <a:t></a:t>
            </a:r>
            <a:endParaRPr sz="1100">
              <a:latin typeface="Symbol"/>
              <a:cs typeface="Symbol"/>
            </a:endParaRPr>
          </a:p>
          <a:p>
            <a:pPr marL="12700">
              <a:lnSpc>
                <a:spcPts val="1080"/>
              </a:lnSpc>
            </a:pPr>
            <a:r>
              <a:rPr sz="1100" spc="0" dirty="0" smtClean="0">
                <a:latin typeface="Symbol"/>
                <a:cs typeface="Symbol"/>
              </a:rPr>
              <a:t></a:t>
            </a:r>
            <a:endParaRPr sz="1100">
              <a:latin typeface="Symbol"/>
              <a:cs typeface="Symbol"/>
            </a:endParaRPr>
          </a:p>
          <a:p>
            <a:pPr marL="12700">
              <a:lnSpc>
                <a:spcPts val="1080"/>
              </a:lnSpc>
            </a:pPr>
            <a:r>
              <a:rPr sz="1100" spc="0" dirty="0" smtClean="0">
                <a:latin typeface="Symbol"/>
                <a:cs typeface="Symbol"/>
              </a:rPr>
              <a:t></a:t>
            </a:r>
            <a:endParaRPr sz="1100">
              <a:latin typeface="Symbol"/>
              <a:cs typeface="Symbol"/>
            </a:endParaRPr>
          </a:p>
          <a:p>
            <a:pPr marL="12700">
              <a:lnSpc>
                <a:spcPts val="1120"/>
              </a:lnSpc>
              <a:spcBef>
                <a:spcPts val="1"/>
              </a:spcBef>
            </a:pPr>
            <a:r>
              <a:rPr sz="1100" spc="0" dirty="0" smtClean="0">
                <a:latin typeface="Symbol"/>
                <a:cs typeface="Symbol"/>
              </a:rPr>
              <a:t>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880346" y="2828038"/>
            <a:ext cx="692332" cy="4986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2700" algn="r">
              <a:lnSpc>
                <a:spcPts val="1670"/>
              </a:lnSpc>
              <a:spcBef>
                <a:spcPts val="83"/>
              </a:spcBef>
            </a:pPr>
            <a:r>
              <a:rPr sz="1650" i="1" spc="0" baseline="15811" dirty="0" smtClean="0">
                <a:latin typeface="Times New Roman"/>
                <a:cs typeface="Times New Roman"/>
              </a:rPr>
              <a:t>F</a:t>
            </a:r>
            <a:r>
              <a:rPr sz="1650" i="1" spc="-91" baseline="15811" dirty="0" smtClean="0">
                <a:latin typeface="Times New Roman"/>
                <a:cs typeface="Times New Roman"/>
              </a:rPr>
              <a:t> </a:t>
            </a:r>
            <a:r>
              <a:rPr sz="975" i="1" spc="0" baseline="4459" dirty="0" smtClean="0">
                <a:latin typeface="Times New Roman"/>
                <a:cs typeface="Times New Roman"/>
              </a:rPr>
              <a:t>b   </a:t>
            </a:r>
            <a:r>
              <a:rPr sz="975" i="1" spc="44" baseline="4459" dirty="0" smtClean="0">
                <a:latin typeface="Times New Roman"/>
                <a:cs typeface="Times New Roman"/>
              </a:rPr>
              <a:t> </a:t>
            </a:r>
            <a:r>
              <a:rPr sz="1650" spc="0" baseline="14841" dirty="0" smtClean="0">
                <a:latin typeface="Symbol"/>
                <a:cs typeface="Symbol"/>
              </a:rPr>
              <a:t></a:t>
            </a:r>
            <a:r>
              <a:rPr sz="1650" spc="0" baseline="15811" dirty="0" smtClean="0">
                <a:latin typeface="Times New Roman"/>
                <a:cs typeface="Times New Roman"/>
              </a:rPr>
              <a:t> </a:t>
            </a:r>
            <a:r>
              <a:rPr sz="1650" spc="207" baseline="15811" dirty="0" smtClean="0">
                <a:latin typeface="Times New Roman"/>
                <a:cs typeface="Times New Roman"/>
              </a:rPr>
              <a:t> </a:t>
            </a:r>
            <a:r>
              <a:rPr sz="1650" i="1" spc="0" baseline="15811" dirty="0" smtClean="0">
                <a:latin typeface="Times New Roman"/>
                <a:cs typeface="Times New Roman"/>
              </a:rPr>
              <a:t>F</a:t>
            </a:r>
            <a:r>
              <a:rPr sz="1650" i="1" spc="-91" baseline="15811" dirty="0" smtClean="0">
                <a:latin typeface="Times New Roman"/>
                <a:cs typeface="Times New Roman"/>
              </a:rPr>
              <a:t> </a:t>
            </a:r>
            <a:r>
              <a:rPr sz="975" i="1" spc="0" baseline="4459" dirty="0" smtClean="0">
                <a:latin typeface="Times New Roman"/>
                <a:cs typeface="Times New Roman"/>
              </a:rPr>
              <a:t>b </a:t>
            </a:r>
            <a:r>
              <a:rPr sz="975" i="1" spc="69" baseline="4459" dirty="0" smtClean="0">
                <a:latin typeface="Times New Roman"/>
                <a:cs typeface="Times New Roman"/>
              </a:rPr>
              <a:t> </a:t>
            </a:r>
            <a:r>
              <a:rPr sz="1650" spc="0" baseline="-7420" dirty="0" smtClean="0">
                <a:latin typeface="Symbol"/>
                <a:cs typeface="Symbol"/>
              </a:rPr>
              <a:t></a:t>
            </a:r>
            <a:endParaRPr sz="1100">
              <a:latin typeface="Symbol"/>
              <a:cs typeface="Symbol"/>
            </a:endParaRPr>
          </a:p>
          <a:p>
            <a:pPr marR="12700" algn="r">
              <a:lnSpc>
                <a:spcPts val="1075"/>
              </a:lnSpc>
            </a:pPr>
            <a:r>
              <a:rPr sz="1100" spc="0" dirty="0" smtClean="0">
                <a:latin typeface="Symbol"/>
                <a:cs typeface="Symbol"/>
              </a:rPr>
              <a:t></a:t>
            </a:r>
            <a:endParaRPr sz="1100">
              <a:latin typeface="Symbol"/>
              <a:cs typeface="Symbol"/>
            </a:endParaRPr>
          </a:p>
          <a:p>
            <a:pPr marR="12700" algn="r">
              <a:lnSpc>
                <a:spcPts val="1120"/>
              </a:lnSpc>
              <a:spcBef>
                <a:spcPts val="2"/>
              </a:spcBef>
            </a:pPr>
            <a:r>
              <a:rPr sz="1100" spc="0" dirty="0" smtClean="0">
                <a:latin typeface="Symbol"/>
                <a:cs typeface="Symbol"/>
              </a:rPr>
              <a:t>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324597" y="2938915"/>
            <a:ext cx="101448" cy="1682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65"/>
              </a:lnSpc>
              <a:spcBef>
                <a:spcPts val="63"/>
              </a:spcBef>
            </a:pPr>
            <a:r>
              <a:rPr sz="1100" spc="0" dirty="0" smtClean="0">
                <a:latin typeface="Symbol"/>
                <a:cs typeface="Symbol"/>
              </a:rPr>
              <a:t>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433040" y="2938915"/>
            <a:ext cx="436668" cy="1977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75"/>
              </a:lnSpc>
              <a:spcBef>
                <a:spcPts val="73"/>
              </a:spcBef>
            </a:pPr>
            <a:r>
              <a:rPr sz="1650" i="1" u="sng" spc="-169" baseline="-2635" dirty="0" smtClean="0">
                <a:latin typeface="Times New Roman"/>
                <a:cs typeface="Times New Roman"/>
              </a:rPr>
              <a:t> </a:t>
            </a:r>
            <a:r>
              <a:rPr sz="1650" i="1" u="sng" spc="0" baseline="-2635" dirty="0" smtClean="0">
                <a:latin typeface="Times New Roman"/>
                <a:cs typeface="Times New Roman"/>
              </a:rPr>
              <a:t>Aw </a:t>
            </a:r>
            <a:r>
              <a:rPr sz="1650" i="1" u="sng" spc="158" baseline="-2635" dirty="0" smtClean="0">
                <a:latin typeface="Times New Roman"/>
                <a:cs typeface="Times New Roman"/>
              </a:rPr>
              <a:t> </a:t>
            </a:r>
            <a:r>
              <a:rPr sz="1650" i="1" spc="-32" baseline="-2635" dirty="0" smtClean="0">
                <a:latin typeface="Times New Roman"/>
                <a:cs typeface="Times New Roman"/>
              </a:rPr>
              <a:t> </a:t>
            </a:r>
            <a:r>
              <a:rPr sz="1650" spc="0" baseline="7420" dirty="0" smtClean="0">
                <a:latin typeface="Symbol"/>
                <a:cs typeface="Symbol"/>
              </a:rPr>
              <a:t>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222728" y="3030444"/>
            <a:ext cx="207288" cy="1947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60"/>
              </a:lnSpc>
              <a:spcBef>
                <a:spcPts val="73"/>
              </a:spcBef>
            </a:pPr>
            <a:r>
              <a:rPr sz="1650" spc="0" baseline="-2635" dirty="0" smtClean="0">
                <a:latin typeface="Times New Roman"/>
                <a:cs typeface="Times New Roman"/>
              </a:rPr>
              <a:t>2</a:t>
            </a:r>
            <a:r>
              <a:rPr sz="1650" spc="-23" baseline="-2635" dirty="0" smtClean="0">
                <a:latin typeface="Times New Roman"/>
                <a:cs typeface="Times New Roman"/>
              </a:rPr>
              <a:t> </a:t>
            </a:r>
            <a:r>
              <a:rPr sz="1650" spc="0" baseline="7420" dirty="0" smtClean="0">
                <a:latin typeface="Symbol"/>
                <a:cs typeface="Symbol"/>
              </a:rPr>
              <a:t>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763843" y="3030444"/>
            <a:ext cx="101448" cy="1682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65"/>
              </a:lnSpc>
              <a:spcBef>
                <a:spcPts val="63"/>
              </a:spcBef>
            </a:pPr>
            <a:r>
              <a:rPr sz="1100" spc="0" dirty="0" smtClean="0">
                <a:latin typeface="Symbol"/>
                <a:cs typeface="Symbol"/>
              </a:rPr>
              <a:t>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811962" y="3054629"/>
            <a:ext cx="375066" cy="1705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65"/>
              </a:lnSpc>
              <a:spcBef>
                <a:spcPts val="63"/>
              </a:spcBef>
            </a:pPr>
            <a:r>
              <a:rPr sz="1100" spc="4" dirty="0" smtClean="0">
                <a:latin typeface="Times New Roman"/>
                <a:cs typeface="Times New Roman"/>
              </a:rPr>
              <a:t>1</a:t>
            </a:r>
            <a:r>
              <a:rPr sz="1100" spc="0" dirty="0" smtClean="0">
                <a:latin typeface="Times New Roman"/>
                <a:cs typeface="Times New Roman"/>
              </a:rPr>
              <a:t>2  </a:t>
            </a:r>
            <a:r>
              <a:rPr sz="1100" spc="36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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324597" y="3127926"/>
            <a:ext cx="101448" cy="1682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65"/>
              </a:lnSpc>
              <a:spcBef>
                <a:spcPts val="63"/>
              </a:spcBef>
            </a:pPr>
            <a:r>
              <a:rPr sz="1100" spc="0" dirty="0" smtClean="0">
                <a:latin typeface="Symbol"/>
                <a:cs typeface="Symbol"/>
              </a:rPr>
              <a:t>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763843" y="3127926"/>
            <a:ext cx="101448" cy="1682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65"/>
              </a:lnSpc>
              <a:spcBef>
                <a:spcPts val="63"/>
              </a:spcBef>
            </a:pPr>
            <a:r>
              <a:rPr sz="1100" spc="0" dirty="0" smtClean="0">
                <a:latin typeface="Symbol"/>
                <a:cs typeface="Symbol"/>
              </a:rPr>
              <a:t>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486713" y="3167043"/>
            <a:ext cx="133962" cy="1682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i="1" spc="0" dirty="0" smtClean="0">
                <a:latin typeface="Times New Roman"/>
                <a:cs typeface="Times New Roman"/>
              </a:rPr>
              <a:t>A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324597" y="3219456"/>
            <a:ext cx="101448" cy="1682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65"/>
              </a:lnSpc>
              <a:spcBef>
                <a:spcPts val="63"/>
              </a:spcBef>
            </a:pPr>
            <a:r>
              <a:rPr sz="1100" spc="0" dirty="0" smtClean="0">
                <a:latin typeface="Symbol"/>
                <a:cs typeface="Symbol"/>
              </a:rPr>
              <a:t>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763843" y="3219456"/>
            <a:ext cx="101448" cy="1682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65"/>
              </a:lnSpc>
              <a:spcBef>
                <a:spcPts val="63"/>
              </a:spcBef>
            </a:pPr>
            <a:r>
              <a:rPr sz="1100" spc="0" dirty="0" smtClean="0">
                <a:latin typeface="Symbol"/>
                <a:cs typeface="Symbol"/>
              </a:rPr>
              <a:t>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492660" y="3231362"/>
            <a:ext cx="101448" cy="1682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65"/>
              </a:lnSpc>
              <a:spcBef>
                <a:spcPts val="63"/>
              </a:spcBef>
            </a:pPr>
            <a:r>
              <a:rPr sz="1100" spc="0" dirty="0" smtClean="0">
                <a:latin typeface="Symbol"/>
                <a:cs typeface="Symbol"/>
              </a:rPr>
              <a:t>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106695" y="3231362"/>
            <a:ext cx="101448" cy="1682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65"/>
              </a:lnSpc>
              <a:spcBef>
                <a:spcPts val="63"/>
              </a:spcBef>
            </a:pPr>
            <a:r>
              <a:rPr sz="1100" spc="0" dirty="0" smtClean="0">
                <a:latin typeface="Symbol"/>
                <a:cs typeface="Symbol"/>
              </a:rPr>
              <a:t>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621992" y="3250666"/>
            <a:ext cx="48525" cy="1087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20"/>
              </a:spcBef>
            </a:pPr>
            <a:r>
              <a:rPr sz="650" i="1" spc="0" dirty="0" smtClean="0">
                <a:latin typeface="Times New Roman"/>
                <a:cs typeface="Times New Roman"/>
              </a:rPr>
              <a:t>f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840727" y="3449207"/>
            <a:ext cx="4117311" cy="29764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299">
              <a:lnSpc>
                <a:spcPts val="1764"/>
              </a:lnSpc>
              <a:spcBef>
                <a:spcPts val="88"/>
              </a:spcBef>
            </a:pPr>
            <a:r>
              <a:rPr sz="1950" spc="-4" baseline="16934" dirty="0" smtClean="0">
                <a:latin typeface="B Zar"/>
                <a:cs typeface="B Zar"/>
              </a:rPr>
              <a:t>.</a:t>
            </a:r>
            <a:r>
              <a:rPr sz="1950" spc="19" baseline="16934" dirty="0" smtClean="0">
                <a:latin typeface="B Zar"/>
                <a:cs typeface="B Zar"/>
              </a:rPr>
              <a:t>ﺖ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0" baseline="16934" dirty="0" smtClean="0">
                <a:latin typeface="B Zar"/>
                <a:cs typeface="B Zar"/>
              </a:rPr>
              <a:t>ﺳا</a:t>
            </a:r>
            <a:r>
              <a:rPr sz="1950" spc="13" baseline="16934" dirty="0" smtClean="0">
                <a:latin typeface="B Zar"/>
                <a:cs typeface="B Zar"/>
              </a:rPr>
              <a:t> </a:t>
            </a:r>
            <a:r>
              <a:rPr sz="1950" spc="0" baseline="16934" dirty="0" smtClean="0">
                <a:latin typeface="B Zar"/>
                <a:cs typeface="B Zar"/>
              </a:rPr>
              <a:t>ل</a:t>
            </a:r>
            <a:r>
              <a:rPr sz="1950" spc="9" baseline="16934" dirty="0" smtClean="0">
                <a:latin typeface="B Zar"/>
                <a:cs typeface="B Zar"/>
              </a:rPr>
              <a:t>ﺎ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0" baseline="16934" dirty="0" smtClean="0">
                <a:latin typeface="B Zar"/>
                <a:cs typeface="B Zar"/>
              </a:rPr>
              <a:t>ﺑ </a:t>
            </a:r>
            <a:r>
              <a:rPr sz="1950" spc="4" baseline="16934" dirty="0" smtClean="0">
                <a:latin typeface="B Zar"/>
                <a:cs typeface="B Zar"/>
              </a:rPr>
              <a:t> </a:t>
            </a:r>
            <a:r>
              <a:rPr sz="1950" spc="0" baseline="16934" dirty="0" smtClean="0">
                <a:latin typeface="B Zar"/>
                <a:cs typeface="B Zar"/>
              </a:rPr>
              <a:t>ن</a:t>
            </a:r>
            <a:r>
              <a:rPr sz="1950" spc="14" baseline="16934" dirty="0" smtClean="0">
                <a:latin typeface="B Zar"/>
                <a:cs typeface="B Zar"/>
              </a:rPr>
              <a:t>ﺪ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0" baseline="16934" dirty="0" smtClean="0">
                <a:latin typeface="B Zar"/>
                <a:cs typeface="B Zar"/>
              </a:rPr>
              <a:t>ﺷ</a:t>
            </a:r>
            <a:r>
              <a:rPr sz="1950" spc="16" baseline="16934" dirty="0" smtClean="0">
                <a:latin typeface="B Zar"/>
                <a:cs typeface="B Zar"/>
              </a:rPr>
              <a:t> </a:t>
            </a:r>
            <a:r>
              <a:rPr sz="1950" spc="-4" baseline="16934" dirty="0" smtClean="0">
                <a:latin typeface="B Zar"/>
                <a:cs typeface="B Zar"/>
              </a:rPr>
              <a:t>ير</a:t>
            </a:r>
            <a:r>
              <a:rPr sz="1950" spc="9" baseline="16934" dirty="0" smtClean="0">
                <a:latin typeface="B Zar"/>
                <a:cs typeface="B Zar"/>
              </a:rPr>
              <a:t>ﺎ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0" baseline="16934" dirty="0" smtClean="0">
                <a:latin typeface="B Zar"/>
                <a:cs typeface="B Zar"/>
              </a:rPr>
              <a:t>ﺟ</a:t>
            </a:r>
            <a:r>
              <a:rPr sz="1950" spc="10" baseline="16934" dirty="0" smtClean="0">
                <a:latin typeface="B Zar"/>
                <a:cs typeface="B Zar"/>
              </a:rPr>
              <a:t> </a:t>
            </a:r>
            <a:r>
              <a:rPr sz="1950" spc="-9" baseline="16934" dirty="0" smtClean="0">
                <a:latin typeface="B Zar"/>
                <a:cs typeface="B Zar"/>
              </a:rPr>
              <a:t>ﺶ</a:t>
            </a:r>
            <a:r>
              <a:rPr sz="1950" spc="19" baseline="16934" dirty="0" smtClean="0">
                <a:latin typeface="B Zar"/>
                <a:cs typeface="B Zar"/>
              </a:rPr>
              <a:t>ﻨ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0" baseline="16934" dirty="0" smtClean="0">
                <a:latin typeface="B Zar"/>
                <a:cs typeface="B Zar"/>
              </a:rPr>
              <a:t>ﺗ</a:t>
            </a:r>
            <a:r>
              <a:rPr sz="1950" spc="15" baseline="16934" dirty="0" smtClean="0">
                <a:latin typeface="B Zar"/>
                <a:cs typeface="B Zar"/>
              </a:rPr>
              <a:t> </a:t>
            </a:r>
            <a:r>
              <a:rPr sz="1950" spc="14" baseline="16934" dirty="0" smtClean="0">
                <a:latin typeface="B Zar"/>
                <a:cs typeface="B Zar"/>
              </a:rPr>
              <a:t>ﻪ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0" baseline="16934" dirty="0" smtClean="0">
                <a:latin typeface="B Zar"/>
                <a:cs typeface="B Zar"/>
              </a:rPr>
              <a:t>ﺑ</a:t>
            </a:r>
            <a:r>
              <a:rPr sz="1950" spc="4" baseline="16934" dirty="0" smtClean="0">
                <a:latin typeface="B Zar"/>
                <a:cs typeface="B Zar"/>
              </a:rPr>
              <a:t> </a:t>
            </a:r>
            <a:r>
              <a:rPr sz="1950" spc="0" baseline="16934" dirty="0" smtClean="0">
                <a:latin typeface="B Zar"/>
                <a:cs typeface="B Zar"/>
              </a:rPr>
              <a:t>ن</a:t>
            </a:r>
            <a:r>
              <a:rPr sz="1950" spc="9" baseline="16934" dirty="0" smtClean="0">
                <a:latin typeface="B Zar"/>
                <a:cs typeface="B Zar"/>
              </a:rPr>
              <a:t>ﺎ</a:t>
            </a:r>
            <a:r>
              <a:rPr sz="1950" spc="-29" baseline="16934" dirty="0" smtClean="0">
                <a:latin typeface="B Zar"/>
                <a:cs typeface="B Zar"/>
              </a:rPr>
              <a:t>ـ</a:t>
            </a:r>
            <a:r>
              <a:rPr sz="1950" spc="0" baseline="16934" dirty="0" smtClean="0">
                <a:latin typeface="B Zar"/>
                <a:cs typeface="B Zar"/>
              </a:rPr>
              <a:t>ﺟ</a:t>
            </a:r>
            <a:r>
              <a:rPr sz="1950" spc="4" baseline="16934" dirty="0" smtClean="0">
                <a:latin typeface="B Zar"/>
                <a:cs typeface="B Zar"/>
              </a:rPr>
              <a:t> </a:t>
            </a:r>
            <a:r>
              <a:rPr sz="1950" spc="0" baseline="16934" dirty="0" smtClean="0">
                <a:latin typeface="B Zar"/>
                <a:cs typeface="B Zar"/>
              </a:rPr>
              <a:t>ن</a:t>
            </a:r>
            <a:r>
              <a:rPr sz="1950" spc="-9" baseline="16934" dirty="0" smtClean="0">
                <a:latin typeface="B Zar"/>
                <a:cs typeface="B Zar"/>
              </a:rPr>
              <a:t>ﺪ</a:t>
            </a:r>
            <a:r>
              <a:rPr sz="1950" spc="0" baseline="16934" dirty="0" smtClean="0">
                <a:latin typeface="B Zar"/>
                <a:cs typeface="B Zar"/>
              </a:rPr>
              <a:t>ﺷ</a:t>
            </a:r>
            <a:r>
              <a:rPr sz="1950" spc="13" baseline="16934" dirty="0" smtClean="0">
                <a:latin typeface="B Zar"/>
                <a:cs typeface="B Zar"/>
              </a:rPr>
              <a:t> </a:t>
            </a:r>
            <a:r>
              <a:rPr sz="1950" spc="-4" baseline="16934" dirty="0" smtClean="0">
                <a:latin typeface="B Zar"/>
                <a:cs typeface="B Zar"/>
              </a:rPr>
              <a:t>ير</a:t>
            </a:r>
            <a:r>
              <a:rPr sz="1950" spc="-9" baseline="16934" dirty="0" smtClean="0">
                <a:latin typeface="B Zar"/>
                <a:cs typeface="B Zar"/>
              </a:rPr>
              <a:t>ﺎ</a:t>
            </a:r>
            <a:r>
              <a:rPr sz="1950" spc="0" baseline="16934" dirty="0" smtClean="0">
                <a:latin typeface="B Zar"/>
                <a:cs typeface="B Zar"/>
              </a:rPr>
              <a:t>ﺟ</a:t>
            </a:r>
            <a:r>
              <a:rPr sz="1950" spc="7" baseline="16934" dirty="0" smtClean="0">
                <a:latin typeface="B Zar"/>
                <a:cs typeface="B Zar"/>
              </a:rPr>
              <a:t> </a:t>
            </a:r>
            <a:r>
              <a:rPr sz="1950" spc="-9" baseline="16934" dirty="0" smtClean="0">
                <a:latin typeface="B Zar"/>
                <a:cs typeface="B Zar"/>
              </a:rPr>
              <a:t>ﺶ</a:t>
            </a:r>
            <a:r>
              <a:rPr sz="1950" spc="-4" baseline="16934" dirty="0" smtClean="0">
                <a:latin typeface="B Zar"/>
                <a:cs typeface="B Zar"/>
              </a:rPr>
              <a:t>ﻨ</a:t>
            </a:r>
            <a:r>
              <a:rPr sz="1950" spc="0" baseline="16934" dirty="0" smtClean="0">
                <a:latin typeface="B Zar"/>
                <a:cs typeface="B Zar"/>
              </a:rPr>
              <a:t>ﺗ</a:t>
            </a:r>
            <a:r>
              <a:rPr sz="1950" spc="12" baseline="16934" dirty="0" smtClean="0">
                <a:latin typeface="B Zar"/>
                <a:cs typeface="B Zar"/>
              </a:rPr>
              <a:t> </a:t>
            </a:r>
            <a:r>
              <a:rPr sz="1950" spc="-9" baseline="16934" dirty="0" smtClean="0">
                <a:latin typeface="B Zar"/>
                <a:cs typeface="B Zar"/>
              </a:rPr>
              <a:t>ﺎ</a:t>
            </a:r>
            <a:r>
              <a:rPr sz="1950" spc="0" baseline="16934" dirty="0" smtClean="0">
                <a:latin typeface="B Zar"/>
                <a:cs typeface="B Zar"/>
              </a:rPr>
              <a:t>ﺑ ﺖﺳ</a:t>
            </a:r>
            <a:r>
              <a:rPr sz="1950" spc="-14" baseline="16934" dirty="0" smtClean="0">
                <a:latin typeface="B Zar"/>
                <a:cs typeface="B Zar"/>
              </a:rPr>
              <a:t>ا</a:t>
            </a:r>
            <a:r>
              <a:rPr sz="1950" spc="-9" baseline="16934" dirty="0" smtClean="0">
                <a:latin typeface="B Zar"/>
                <a:cs typeface="B Zar"/>
              </a:rPr>
              <a:t>ﺮ</a:t>
            </a:r>
            <a:r>
              <a:rPr sz="1950" spc="0" baseline="16934" dirty="0" smtClean="0">
                <a:latin typeface="B Zar"/>
                <a:cs typeface="B Zar"/>
              </a:rPr>
              <a:t>ﺑ</a:t>
            </a:r>
            <a:r>
              <a:rPr sz="1950" spc="-4" baseline="16934" dirty="0" smtClean="0">
                <a:latin typeface="B Zar"/>
                <a:cs typeface="B Zar"/>
              </a:rPr>
              <a:t>ا</a:t>
            </a:r>
            <a:r>
              <a:rPr sz="1950" spc="-9" baseline="16934" dirty="0" smtClean="0">
                <a:latin typeface="B Zar"/>
                <a:cs typeface="B Zar"/>
              </a:rPr>
              <a:t>ﺮ</a:t>
            </a:r>
            <a:r>
              <a:rPr sz="1950" spc="0" baseline="16934" dirty="0" smtClean="0">
                <a:latin typeface="B Zar"/>
                <a:cs typeface="B Zar"/>
              </a:rPr>
              <a:t>ﺑ </a:t>
            </a:r>
            <a:r>
              <a:rPr sz="1950" spc="44" baseline="16934" dirty="0" smtClean="0">
                <a:latin typeface="B Zar"/>
                <a:cs typeface="B Zar"/>
              </a:rPr>
              <a:t> </a:t>
            </a:r>
            <a:r>
              <a:rPr sz="1950" spc="-9" baseline="16934" dirty="0" smtClean="0">
                <a:latin typeface="B Zar"/>
                <a:cs typeface="B Zar"/>
              </a:rPr>
              <a:t>ﺎ</a:t>
            </a:r>
            <a:r>
              <a:rPr sz="1950" spc="-4" baseline="16934" dirty="0" smtClean="0">
                <a:latin typeface="B Zar"/>
                <a:cs typeface="B Zar"/>
              </a:rPr>
              <a:t>ﻔﻟ</a:t>
            </a:r>
            <a:r>
              <a:rPr sz="1950" spc="0" baseline="16934" dirty="0" smtClean="0">
                <a:latin typeface="B Zar"/>
                <a:cs typeface="B Zar"/>
              </a:rPr>
              <a:t>آ</a:t>
            </a:r>
            <a:r>
              <a:rPr sz="1950" spc="9" baseline="16934" dirty="0" smtClean="0">
                <a:latin typeface="B Zar"/>
                <a:cs typeface="B Zar"/>
              </a:rPr>
              <a:t> </a:t>
            </a:r>
            <a:r>
              <a:rPr sz="1950" spc="0" baseline="16934" dirty="0" smtClean="0">
                <a:latin typeface="B Zar"/>
                <a:cs typeface="B Zar"/>
              </a:rPr>
              <a:t>ن</a:t>
            </a:r>
            <a:r>
              <a:rPr sz="1950" spc="-9" baseline="16934" dirty="0" smtClean="0">
                <a:latin typeface="B Zar"/>
                <a:cs typeface="B Zar"/>
              </a:rPr>
              <a:t>آ</a:t>
            </a:r>
            <a:r>
              <a:rPr sz="1950" spc="-4" baseline="16934" dirty="0" smtClean="0">
                <a:latin typeface="B Zar"/>
                <a:cs typeface="B Zar"/>
              </a:rPr>
              <a:t>ر</a:t>
            </a:r>
            <a:r>
              <a:rPr sz="1950" spc="0" baseline="16934" dirty="0" smtClean="0">
                <a:latin typeface="B Zar"/>
                <a:cs typeface="B Zar"/>
              </a:rPr>
              <a:t>د</a:t>
            </a:r>
            <a:r>
              <a:rPr sz="1950" spc="25" baseline="16934" dirty="0" smtClean="0">
                <a:latin typeface="B Zar"/>
                <a:cs typeface="B Zar"/>
              </a:rPr>
              <a:t> </a:t>
            </a:r>
            <a:r>
              <a:rPr sz="1950" spc="-4" baseline="16934" dirty="0" smtClean="0">
                <a:latin typeface="B Zar"/>
                <a:cs typeface="B Zar"/>
              </a:rPr>
              <a:t>ﻪ</a:t>
            </a:r>
            <a:r>
              <a:rPr sz="1950" spc="0" baseline="16934" dirty="0" smtClean="0">
                <a:latin typeface="B Zar"/>
                <a:cs typeface="B Zar"/>
              </a:rPr>
              <a:t>ﮐ</a:t>
            </a:r>
            <a:endParaRPr sz="1300">
              <a:latin typeface="B Zar"/>
              <a:cs typeface="B Zar"/>
            </a:endParaRPr>
          </a:p>
          <a:p>
            <a:pPr marL="12801" marR="5503">
              <a:lnSpc>
                <a:spcPct val="138793"/>
              </a:lnSpc>
            </a:pPr>
            <a:r>
              <a:rPr sz="1300" spc="19" dirty="0" smtClean="0">
                <a:latin typeface="B Zar"/>
                <a:cs typeface="B Zar"/>
              </a:rPr>
              <a:t>ﺖ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ﻬ</a:t>
            </a:r>
            <a:r>
              <a:rPr sz="1300" spc="0" dirty="0" smtClean="0">
                <a:latin typeface="B Zar"/>
                <a:cs typeface="B Zar"/>
              </a:rPr>
              <a:t>ﺟ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لد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ﻌ</a:t>
            </a:r>
            <a:r>
              <a:rPr sz="1300" spc="-4" dirty="0" smtClean="0">
                <a:latin typeface="B Zar"/>
                <a:cs typeface="B Zar"/>
              </a:rPr>
              <a:t>ﺘ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-9" dirty="0" smtClean="0">
                <a:latin typeface="B Zar"/>
                <a:cs typeface="B Zar"/>
              </a:rPr>
              <a:t>ﻣﺮ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23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يارا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27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10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ﺖﺴﻧآ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ء</a:t>
            </a:r>
            <a:r>
              <a:rPr sz="1300" spc="0" dirty="0" smtClean="0">
                <a:latin typeface="B Zar"/>
                <a:cs typeface="B Zar"/>
              </a:rPr>
              <a:t>ﻼ</a:t>
            </a:r>
            <a:r>
              <a:rPr sz="1300" spc="-4" dirty="0" smtClean="0">
                <a:latin typeface="B Zar"/>
                <a:cs typeface="B Zar"/>
              </a:rPr>
              <a:t>ﻋ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ﻫ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</a:t>
            </a:r>
            <a:r>
              <a:rPr sz="1300" spc="31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-9" dirty="0" smtClean="0">
                <a:latin typeface="B Zar"/>
                <a:cs typeface="B Zar"/>
              </a:rPr>
              <a:t>ﺣ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ﻃ</a:t>
            </a:r>
            <a:r>
              <a:rPr sz="1300" spc="2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24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ﻢ</a:t>
            </a:r>
            <a:r>
              <a:rPr sz="1300" spc="-4" dirty="0" smtClean="0">
                <a:latin typeface="B Zar"/>
                <a:cs typeface="B Zar"/>
              </a:rPr>
              <a:t>ﻬ</a:t>
            </a:r>
            <a:r>
              <a:rPr sz="1300" spc="9" dirty="0" smtClean="0">
                <a:latin typeface="B Zar"/>
                <a:cs typeface="B Zar"/>
              </a:rPr>
              <a:t>ﻣ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ﺴﺑ</a:t>
            </a:r>
            <a:r>
              <a:rPr sz="1300" spc="48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ﻪﺘ</a:t>
            </a:r>
            <a:r>
              <a:rPr sz="1300" spc="-9" dirty="0" smtClean="0">
                <a:latin typeface="B Zar"/>
                <a:cs typeface="B Zar"/>
              </a:rPr>
              <a:t>ﮑ</a:t>
            </a:r>
            <a:r>
              <a:rPr sz="1300" spc="0" dirty="0" smtClean="0">
                <a:latin typeface="B Zar"/>
                <a:cs typeface="B Zar"/>
              </a:rPr>
              <a:t>ﻧ</a:t>
            </a:r>
            <a:endParaRPr sz="1300">
              <a:latin typeface="B Zar"/>
              <a:cs typeface="B Zar"/>
            </a:endParaRPr>
          </a:p>
          <a:p>
            <a:pPr marL="12700" indent="3127278" algn="just">
              <a:lnSpc>
                <a:spcPct val="140459"/>
              </a:lnSpc>
              <a:spcBef>
                <a:spcPts val="20"/>
              </a:spcBef>
            </a:pPr>
            <a:r>
              <a:rPr sz="1300" spc="0" dirty="0" smtClean="0">
                <a:latin typeface="B Zar"/>
                <a:cs typeface="B Zar"/>
              </a:rPr>
              <a:t>. 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0" dirty="0" smtClean="0">
                <a:latin typeface="B Zar"/>
                <a:cs typeface="B Zar"/>
              </a:rPr>
              <a:t>ﺷ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يژ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ﻧا</a:t>
            </a:r>
            <a:r>
              <a:rPr sz="1300" spc="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ب</a:t>
            </a:r>
            <a:r>
              <a:rPr sz="1300" spc="-10" dirty="0" smtClean="0">
                <a:latin typeface="B Zar"/>
                <a:cs typeface="B Zar"/>
              </a:rPr>
              <a:t>ﺬ</a:t>
            </a:r>
            <a:r>
              <a:rPr sz="1300" spc="0" dirty="0" smtClean="0">
                <a:latin typeface="B Zar"/>
                <a:cs typeface="B Zar"/>
              </a:rPr>
              <a:t>ﺟ ﻞ</a:t>
            </a:r>
            <a:r>
              <a:rPr sz="1300" spc="9" dirty="0" smtClean="0">
                <a:latin typeface="B Zar"/>
                <a:cs typeface="B Zar"/>
              </a:rPr>
              <a:t>ﮑ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ﺷ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</a:t>
            </a:r>
            <a:r>
              <a:rPr sz="1300" spc="19" dirty="0" smtClean="0">
                <a:latin typeface="B Zar"/>
                <a:cs typeface="B Zar"/>
              </a:rPr>
              <a:t>ﯿ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ﺻ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ﺧ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،</a:t>
            </a:r>
            <a:r>
              <a:rPr sz="1300" spc="-16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ﺷ</a:t>
            </a:r>
            <a:r>
              <a:rPr sz="1300" spc="17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ﯽ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ﻣ ﺖ</a:t>
            </a:r>
            <a:r>
              <a:rPr sz="1300" spc="19" dirty="0" smtClean="0">
                <a:latin typeface="B Zar"/>
                <a:cs typeface="B Zar"/>
              </a:rPr>
              <a:t>ﺨ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</a:t>
            </a:r>
            <a:r>
              <a:rPr sz="1300" spc="21" dirty="0" smtClean="0">
                <a:latin typeface="B Zar"/>
                <a:cs typeface="B Zar"/>
              </a:rPr>
              <a:t> </a:t>
            </a:r>
            <a:r>
              <a:rPr sz="1300" spc="9" dirty="0" smtClean="0">
                <a:latin typeface="B Zar"/>
                <a:cs typeface="B Zar"/>
              </a:rPr>
              <a:t>ﺰ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ﻨ</a:t>
            </a:r>
            <a:r>
              <a:rPr sz="1300" spc="-9" dirty="0" smtClean="0">
                <a:latin typeface="B Zar"/>
                <a:cs typeface="B Zar"/>
              </a:rPr>
              <a:t>ﮕ</a:t>
            </a:r>
            <a:r>
              <a:rPr sz="1300" spc="-4" dirty="0" smtClean="0">
                <a:latin typeface="B Zar"/>
                <a:cs typeface="B Zar"/>
              </a:rPr>
              <a:t>ﻨ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ﯾ</a:t>
            </a:r>
            <a:r>
              <a:rPr sz="1300" spc="8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 </a:t>
            </a:r>
            <a:r>
              <a:rPr sz="1300" spc="4" dirty="0" smtClean="0">
                <a:latin typeface="B Zar"/>
                <a:cs typeface="B Zar"/>
              </a:rPr>
              <a:t>ﻦ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23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ند</a:t>
            </a: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25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ز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10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ﯽﯾ</a:t>
            </a:r>
            <a:r>
              <a:rPr sz="1300" spc="-10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ﻫ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 </a:t>
            </a:r>
            <a:r>
              <a:rPr sz="1300" i="1" spc="-4" dirty="0" smtClean="0">
                <a:latin typeface="Times New Roman"/>
                <a:cs typeface="Times New Roman"/>
              </a:rPr>
              <a:t>BR</a:t>
            </a:r>
            <a:r>
              <a:rPr sz="1300" i="1" spc="0" dirty="0" smtClean="0">
                <a:latin typeface="Times New Roman"/>
                <a:cs typeface="Times New Roman"/>
              </a:rPr>
              <a:t>ITTLE</a:t>
            </a:r>
            <a:r>
              <a:rPr sz="1300" i="1" spc="-25" dirty="0" smtClean="0">
                <a:latin typeface="Times New Roman"/>
                <a:cs typeface="Times New Roman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ﻦ</a:t>
            </a:r>
            <a:r>
              <a:rPr sz="1300" spc="34" dirty="0" smtClean="0">
                <a:latin typeface="B Zar"/>
                <a:cs typeface="B Zar"/>
              </a:rPr>
              <a:t>ﮑ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ﺷ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25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10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ع</a:t>
            </a:r>
            <a:r>
              <a:rPr sz="1300" spc="44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11" dirty="0" smtClean="0">
                <a:latin typeface="B Zar"/>
                <a:cs typeface="B Zar"/>
              </a:rPr>
              <a:t> </a:t>
            </a:r>
            <a:r>
              <a:rPr sz="1300" spc="29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</a:t>
            </a:r>
            <a:r>
              <a:rPr sz="1300" spc="-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10" dirty="0" smtClean="0">
                <a:latin typeface="B Zar"/>
                <a:cs typeface="B Zar"/>
              </a:rPr>
              <a:t> </a:t>
            </a:r>
            <a:r>
              <a:rPr sz="1300" spc="44" dirty="0" smtClean="0">
                <a:latin typeface="B Zar"/>
                <a:cs typeface="B Zar"/>
              </a:rPr>
              <a:t>ﺖ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ﺳد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-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0" dirty="0" smtClean="0">
                <a:latin typeface="B Zar"/>
                <a:cs typeface="B Zar"/>
              </a:rPr>
              <a:t>ر</a:t>
            </a:r>
            <a:r>
              <a:rPr sz="1300" spc="-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34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ﺧ</a:t>
            </a:r>
            <a:r>
              <a:rPr sz="1300" spc="-4" dirty="0" smtClean="0">
                <a:latin typeface="B Zar"/>
                <a:cs typeface="B Zar"/>
              </a:rPr>
              <a:t> </a:t>
            </a:r>
            <a:r>
              <a:rPr sz="1300" i="1" spc="-4" dirty="0" smtClean="0">
                <a:latin typeface="Times New Roman"/>
                <a:cs typeface="Times New Roman"/>
              </a:rPr>
              <a:t>DU</a:t>
            </a:r>
            <a:r>
              <a:rPr sz="1300" i="1" spc="0" dirty="0" smtClean="0">
                <a:latin typeface="Times New Roman"/>
                <a:cs typeface="Times New Roman"/>
              </a:rPr>
              <a:t>CTILITY</a:t>
            </a:r>
            <a:r>
              <a:rPr sz="1300" i="1" spc="4" dirty="0" smtClean="0">
                <a:latin typeface="Times New Roman"/>
                <a:cs typeface="Times New Roman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10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25" dirty="0" smtClean="0">
                <a:latin typeface="B Zar"/>
                <a:cs typeface="B Zar"/>
              </a:rPr>
              <a:t>ﺬ</a:t>
            </a:r>
            <a:r>
              <a:rPr sz="1300" spc="-30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ﭘ 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0" dirty="0" smtClean="0">
                <a:latin typeface="B Zar"/>
                <a:cs typeface="B Zar"/>
              </a:rPr>
              <a:t>ر</a:t>
            </a:r>
            <a:r>
              <a:rPr sz="1300" spc="-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ﺧ</a:t>
            </a:r>
            <a:r>
              <a:rPr sz="1300" spc="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يژ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ﻧا</a:t>
            </a:r>
            <a:r>
              <a:rPr sz="1300" spc="1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ب</a:t>
            </a:r>
            <a:r>
              <a:rPr sz="1300" spc="-9" dirty="0" smtClean="0">
                <a:latin typeface="B Zar"/>
                <a:cs typeface="B Zar"/>
              </a:rPr>
              <a:t>ﺬ</a:t>
            </a:r>
            <a:r>
              <a:rPr sz="1300" spc="0" dirty="0" smtClean="0">
                <a:latin typeface="B Zar"/>
                <a:cs typeface="B Zar"/>
              </a:rPr>
              <a:t>ﺟ</a:t>
            </a:r>
            <a:r>
              <a:rPr sz="1300" spc="8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ﺻ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ﺧ</a:t>
            </a:r>
            <a:r>
              <a:rPr sz="1300" spc="1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5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ﺖﺳا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نآ</a:t>
            </a:r>
            <a:r>
              <a:rPr sz="1300" spc="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ﺢﻟ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ﺼﻣ</a:t>
            </a:r>
            <a:r>
              <a:rPr sz="1300" spc="20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ﻧﻮﮔ</a:t>
            </a:r>
            <a:r>
              <a:rPr sz="1300" spc="23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ﻦ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1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ﻞ</a:t>
            </a:r>
            <a:r>
              <a:rPr sz="1300" spc="-9" dirty="0" smtClean="0">
                <a:latin typeface="B Zar"/>
                <a:cs typeface="B Zar"/>
              </a:rPr>
              <a:t>ﮑ</a:t>
            </a:r>
            <a:r>
              <a:rPr sz="1300" spc="0" dirty="0" smtClean="0">
                <a:latin typeface="B Zar"/>
                <a:cs typeface="B Zar"/>
              </a:rPr>
              <a:t>ﺸﻣ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.</a:t>
            </a:r>
            <a:r>
              <a:rPr sz="1300" spc="17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0" dirty="0" smtClean="0">
                <a:latin typeface="B Zar"/>
                <a:cs typeface="B Zar"/>
              </a:rPr>
              <a:t>ﻧﻮﺷ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6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ﻞ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-10" dirty="0" smtClean="0">
                <a:latin typeface="B Zar"/>
                <a:cs typeface="B Zar"/>
              </a:rPr>
              <a:t>ﺪ</a:t>
            </a:r>
            <a:r>
              <a:rPr sz="1300" spc="-4" dirty="0" smtClean="0">
                <a:latin typeface="B Zar"/>
                <a:cs typeface="B Zar"/>
              </a:rPr>
              <a:t>ﺒ</a:t>
            </a:r>
            <a:r>
              <a:rPr sz="1300" spc="0" dirty="0" smtClean="0">
                <a:latin typeface="B Zar"/>
                <a:cs typeface="B Zar"/>
              </a:rPr>
              <a:t>ﺗ </a:t>
            </a:r>
            <a:r>
              <a:rPr sz="1300" spc="4" dirty="0" smtClean="0">
                <a:latin typeface="B Zar"/>
                <a:cs typeface="B Zar"/>
              </a:rPr>
              <a:t>ع</a:t>
            </a:r>
            <a:r>
              <a:rPr sz="1300" spc="25" dirty="0" smtClean="0">
                <a:latin typeface="B Zar"/>
                <a:cs typeface="B Zar"/>
              </a:rPr>
              <a:t>ﻼ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9" dirty="0" smtClean="0">
                <a:latin typeface="B Zar"/>
                <a:cs typeface="B Zar"/>
              </a:rPr>
              <a:t>ﻃ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9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ﻄ</a:t>
            </a:r>
            <a:r>
              <a:rPr sz="1300" spc="-9" dirty="0" smtClean="0">
                <a:latin typeface="B Zar"/>
                <a:cs typeface="B Zar"/>
              </a:rPr>
              <a:t>ﺧ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0" dirty="0" smtClean="0">
                <a:latin typeface="B Zar"/>
                <a:cs typeface="B Zar"/>
              </a:rPr>
              <a:t>ر</a:t>
            </a:r>
            <a:r>
              <a:rPr sz="1300" spc="1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-4" dirty="0" smtClean="0">
                <a:latin typeface="B Zar"/>
                <a:cs typeface="B Zar"/>
              </a:rPr>
              <a:t>ﻨﻨ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ﻔﺘ</a:t>
            </a:r>
            <a:r>
              <a:rPr sz="1300" spc="0" dirty="0" smtClean="0">
                <a:latin typeface="B Zar"/>
                <a:cs typeface="B Zar"/>
              </a:rPr>
              <a:t>ﺳا </a:t>
            </a:r>
            <a:r>
              <a:rPr sz="1300" spc="2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ﺧ</a:t>
            </a:r>
            <a:r>
              <a:rPr sz="1300" spc="13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مﺎﮕ</a:t>
            </a:r>
            <a:r>
              <a:rPr sz="1300" spc="-4" dirty="0" smtClean="0">
                <a:latin typeface="B Zar"/>
                <a:cs typeface="B Zar"/>
              </a:rPr>
              <a:t>ﻨ</a:t>
            </a:r>
            <a:r>
              <a:rPr sz="1300" spc="0" dirty="0" smtClean="0">
                <a:latin typeface="B Zar"/>
                <a:cs typeface="B Zar"/>
              </a:rPr>
              <a:t>ﻫ</a:t>
            </a:r>
            <a:r>
              <a:rPr sz="1300" spc="17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 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-14" dirty="0" smtClean="0">
                <a:latin typeface="B Zar"/>
                <a:cs typeface="B Zar"/>
              </a:rPr>
              <a:t>،</a:t>
            </a:r>
            <a:r>
              <a:rPr sz="1300" spc="-9" dirty="0" smtClean="0">
                <a:latin typeface="B Zar"/>
                <a:cs typeface="B Zar"/>
              </a:rPr>
              <a:t>ﻢ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15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ﻞ</a:t>
            </a:r>
            <a:r>
              <a:rPr sz="1300" spc="-9" dirty="0" smtClean="0">
                <a:latin typeface="B Zar"/>
                <a:cs typeface="B Zar"/>
              </a:rPr>
              <a:t>ﮑ</a:t>
            </a:r>
            <a:r>
              <a:rPr sz="1300" spc="0" dirty="0" smtClean="0">
                <a:latin typeface="B Zar"/>
                <a:cs typeface="B Zar"/>
              </a:rPr>
              <a:t>ﺷ</a:t>
            </a:r>
            <a:r>
              <a:rPr sz="1300" spc="15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ﯿﯿ</a:t>
            </a:r>
            <a:r>
              <a:rPr sz="1300" spc="0" dirty="0" smtClean="0">
                <a:latin typeface="B Zar"/>
                <a:cs typeface="B Zar"/>
              </a:rPr>
              <a:t>ﻐﺗ</a:t>
            </a:r>
            <a:r>
              <a:rPr sz="1300" spc="17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9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ً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ﻀﻌﺑ</a:t>
            </a:r>
            <a:r>
              <a:rPr sz="1300" spc="17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 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-4" dirty="0" smtClean="0">
                <a:latin typeface="B Zar"/>
                <a:cs typeface="B Zar"/>
              </a:rPr>
              <a:t>را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0" dirty="0" smtClean="0">
                <a:latin typeface="B Zar"/>
                <a:cs typeface="B Zar"/>
              </a:rPr>
              <a:t>ﻧ </a:t>
            </a:r>
            <a:r>
              <a:rPr sz="1300" spc="14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-9" dirty="0" smtClean="0">
                <a:latin typeface="B Zar"/>
                <a:cs typeface="B Zar"/>
              </a:rPr>
              <a:t>ﺎﺧ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ﮐء</a:t>
            </a:r>
            <a:r>
              <a:rPr sz="1300" spc="0" dirty="0" smtClean="0">
                <a:latin typeface="B Zar"/>
                <a:cs typeface="B Zar"/>
              </a:rPr>
              <a:t>ﻼ</a:t>
            </a:r>
            <a:r>
              <a:rPr sz="1300" spc="-4" dirty="0" smtClean="0">
                <a:latin typeface="B Zar"/>
                <a:cs typeface="B Zar"/>
              </a:rPr>
              <a:t>ﻋ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50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ﻓ</a:t>
            </a:r>
            <a:r>
              <a:rPr sz="1300" spc="15" dirty="0" smtClean="0">
                <a:latin typeface="B Zar"/>
                <a:cs typeface="B Zar"/>
              </a:rPr>
              <a:t> </a:t>
            </a: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ﺿ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ﺣ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ع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0" dirty="0" smtClean="0">
                <a:latin typeface="B Zar"/>
                <a:cs typeface="B Zar"/>
              </a:rPr>
              <a:t>ﻮﻧا</a:t>
            </a:r>
            <a:r>
              <a:rPr sz="1300" spc="15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. 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-4" dirty="0" smtClean="0">
                <a:latin typeface="B Zar"/>
                <a:cs typeface="B Zar"/>
              </a:rPr>
              <a:t>ﻨﺷ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3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-14" dirty="0" smtClean="0">
                <a:latin typeface="B Zar"/>
                <a:cs typeface="B Zar"/>
              </a:rPr>
              <a:t>س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ﺴﺣ</a:t>
            </a:r>
            <a:r>
              <a:rPr sz="1300" spc="29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ﺰ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2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ﺿ</a:t>
            </a:r>
            <a:r>
              <a:rPr sz="1300" spc="3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ﻞﺑ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ﻘ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2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22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و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-4" dirty="0" smtClean="0">
                <a:latin typeface="B Zar"/>
                <a:cs typeface="B Zar"/>
              </a:rPr>
              <a:t>را</a:t>
            </a:r>
            <a:r>
              <a:rPr sz="1300" spc="-9" dirty="0" smtClean="0">
                <a:latin typeface="B Zar"/>
                <a:cs typeface="B Zar"/>
              </a:rPr>
              <a:t>ﺬ</a:t>
            </a:r>
            <a:r>
              <a:rPr sz="1300" spc="0" dirty="0" smtClean="0">
                <a:latin typeface="B Zar"/>
                <a:cs typeface="B Zar"/>
              </a:rPr>
              <a:t>ﮔ</a:t>
            </a:r>
            <a:r>
              <a:rPr sz="1300" spc="4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ﻣ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ﻫرا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ﺘ</a:t>
            </a:r>
            <a:r>
              <a:rPr sz="1300" spc="-119" dirty="0" smtClean="0">
                <a:latin typeface="B Zar"/>
                <a:cs typeface="B Zar"/>
              </a:rPr>
              <a:t>ـ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ﺳا</a:t>
            </a:r>
            <a:r>
              <a:rPr sz="1300" spc="41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-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نآ</a:t>
            </a:r>
            <a:r>
              <a:rPr sz="1300" spc="-3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9" dirty="0" smtClean="0">
                <a:latin typeface="B Zar"/>
                <a:cs typeface="B Zar"/>
              </a:rPr>
              <a:t>وﺪ</a:t>
            </a:r>
            <a:r>
              <a:rPr sz="1300" spc="-119" dirty="0" smtClean="0">
                <a:latin typeface="B Zar"/>
                <a:cs typeface="B Zar"/>
              </a:rPr>
              <a:t>ـ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ﺣ</a:t>
            </a:r>
            <a:r>
              <a:rPr sz="1300" spc="13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</a:t>
            </a:r>
            <a:r>
              <a:rPr sz="1300" spc="-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0" dirty="0" smtClean="0">
                <a:latin typeface="B Zar"/>
                <a:cs typeface="B Zar"/>
              </a:rPr>
              <a:t>دﻮ</a:t>
            </a:r>
            <a:r>
              <a:rPr sz="1300" spc="-129" dirty="0" smtClean="0">
                <a:latin typeface="B Zar"/>
                <a:cs typeface="B Zar"/>
              </a:rPr>
              <a:t>ـ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را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ﻮ</a:t>
            </a:r>
            <a:r>
              <a:rPr sz="1300" spc="-119" dirty="0" smtClean="0">
                <a:latin typeface="B Zar"/>
                <a:cs typeface="B Zar"/>
              </a:rPr>
              <a:t>ـ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9" dirty="0" smtClean="0">
                <a:latin typeface="B Zar"/>
                <a:cs typeface="B Zar"/>
              </a:rPr>
              <a:t>ﺧﺮ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3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119" dirty="0" smtClean="0">
                <a:latin typeface="B Zar"/>
                <a:cs typeface="B Zar"/>
              </a:rPr>
              <a:t>ـ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2" dirty="0" smtClean="0">
                <a:latin typeface="B Zar"/>
                <a:cs typeface="B Zar"/>
              </a:rPr>
              <a:t> </a:t>
            </a:r>
            <a:r>
              <a:rPr sz="1300" i="1" spc="-4" dirty="0" smtClean="0">
                <a:latin typeface="Times New Roman"/>
                <a:cs typeface="Times New Roman"/>
              </a:rPr>
              <a:t>E</a:t>
            </a:r>
            <a:r>
              <a:rPr sz="1300" i="1" spc="0" dirty="0" smtClean="0">
                <a:latin typeface="Times New Roman"/>
                <a:cs typeface="Times New Roman"/>
              </a:rPr>
              <a:t>L</a:t>
            </a:r>
            <a:r>
              <a:rPr sz="1300" i="1" spc="-4" dirty="0" smtClean="0">
                <a:latin typeface="Times New Roman"/>
                <a:cs typeface="Times New Roman"/>
              </a:rPr>
              <a:t>O</a:t>
            </a:r>
            <a:r>
              <a:rPr sz="1300" i="1" spc="0" dirty="0" smtClean="0">
                <a:latin typeface="Times New Roman"/>
                <a:cs typeface="Times New Roman"/>
              </a:rPr>
              <a:t>N</a:t>
            </a:r>
            <a:r>
              <a:rPr sz="1300" i="1" spc="-4" dirty="0" smtClean="0">
                <a:latin typeface="Times New Roman"/>
                <a:cs typeface="Times New Roman"/>
              </a:rPr>
              <a:t>GA</a:t>
            </a:r>
            <a:r>
              <a:rPr sz="1300" i="1" spc="0" dirty="0" smtClean="0">
                <a:latin typeface="Times New Roman"/>
                <a:cs typeface="Times New Roman"/>
              </a:rPr>
              <a:t>TI</a:t>
            </a:r>
            <a:r>
              <a:rPr sz="1300" i="1" spc="-4" dirty="0" smtClean="0">
                <a:latin typeface="Times New Roman"/>
                <a:cs typeface="Times New Roman"/>
              </a:rPr>
              <a:t>O</a:t>
            </a:r>
            <a:r>
              <a:rPr sz="1300" i="1" spc="0" dirty="0" smtClean="0">
                <a:latin typeface="Times New Roman"/>
                <a:cs typeface="Times New Roman"/>
              </a:rPr>
              <a:t>N</a:t>
            </a:r>
            <a:r>
              <a:rPr sz="1300" i="1" spc="5" dirty="0" smtClean="0">
                <a:latin typeface="Times New Roman"/>
                <a:cs typeface="Times New Roman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-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-129" dirty="0" smtClean="0">
                <a:latin typeface="B Zar"/>
                <a:cs typeface="B Zar"/>
              </a:rPr>
              <a:t>ـ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ﮐر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ﺒ</a:t>
            </a:r>
            <a:r>
              <a:rPr sz="1300" spc="0" dirty="0" smtClean="0">
                <a:latin typeface="B Zar"/>
                <a:cs typeface="B Zar"/>
              </a:rPr>
              <a:t>ﻣ</a:t>
            </a:r>
            <a:endParaRPr sz="1300">
              <a:latin typeface="B Zar"/>
              <a:cs typeface="B Zar"/>
            </a:endParaRPr>
          </a:p>
          <a:p>
            <a:pPr marL="665947" marR="2319">
              <a:lnSpc>
                <a:spcPct val="138793"/>
              </a:lnSpc>
              <a:spcBef>
                <a:spcPts val="25"/>
              </a:spcBef>
            </a:pPr>
            <a:r>
              <a:rPr sz="1300" spc="0" dirty="0" smtClean="0">
                <a:latin typeface="B Zar"/>
                <a:cs typeface="B Zar"/>
              </a:rPr>
              <a:t>.</a:t>
            </a:r>
            <a:r>
              <a:rPr sz="1300" spc="27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-4" dirty="0" smtClean="0">
                <a:latin typeface="B Zar"/>
                <a:cs typeface="B Zar"/>
              </a:rPr>
              <a:t>ﺷ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3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ﻣ </a:t>
            </a:r>
            <a:r>
              <a:rPr sz="1300" spc="26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(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0" dirty="0" smtClean="0">
                <a:latin typeface="B Zar"/>
                <a:cs typeface="B Zar"/>
              </a:rPr>
              <a:t>ﺻ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188" dirty="0" smtClean="0">
                <a:latin typeface="B Zar"/>
                <a:cs typeface="B Zar"/>
              </a:rPr>
              <a:t> </a:t>
            </a:r>
            <a:r>
              <a:rPr sz="1100" spc="0" dirty="0" smtClean="0">
                <a:latin typeface="Times New Roman"/>
                <a:cs typeface="Times New Roman"/>
              </a:rPr>
              <a:t>41</a:t>
            </a:r>
            <a:r>
              <a:rPr sz="1100" spc="-169" dirty="0" smtClean="0">
                <a:latin typeface="Times New Roman"/>
                <a:cs typeface="Times New Roman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189" dirty="0" smtClean="0">
                <a:latin typeface="B Zar"/>
                <a:cs typeface="B Zar"/>
              </a:rPr>
              <a:t> </a:t>
            </a:r>
            <a:r>
              <a:rPr sz="1100" spc="0" dirty="0" smtClean="0">
                <a:latin typeface="Times New Roman"/>
                <a:cs typeface="Times New Roman"/>
              </a:rPr>
              <a:t>21</a:t>
            </a:r>
            <a:r>
              <a:rPr sz="1100" spc="-169" dirty="0" smtClean="0">
                <a:latin typeface="Times New Roman"/>
                <a:cs typeface="Times New Roman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ﻦ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26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)</a:t>
            </a:r>
            <a:r>
              <a:rPr sz="1300" spc="43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ﺗد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ز</a:t>
            </a:r>
            <a:r>
              <a:rPr sz="1300" spc="38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(</a:t>
            </a:r>
            <a:r>
              <a:rPr sz="1300" spc="8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0" dirty="0" smtClean="0">
                <a:latin typeface="B Zar"/>
                <a:cs typeface="B Zar"/>
              </a:rPr>
              <a:t>ﺻ</a:t>
            </a:r>
            <a:r>
              <a:rPr sz="1300" spc="29" dirty="0" smtClean="0">
                <a:latin typeface="B Zar"/>
                <a:cs typeface="B Zar"/>
              </a:rPr>
              <a:t> </a:t>
            </a:r>
            <a:r>
              <a:rPr sz="1300" spc="-29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223" dirty="0" smtClean="0">
                <a:latin typeface="B Zar"/>
                <a:cs typeface="B Zar"/>
              </a:rPr>
              <a:t> </a:t>
            </a:r>
            <a:r>
              <a:rPr sz="1100" spc="0" dirty="0" smtClean="0">
                <a:latin typeface="Times New Roman"/>
                <a:cs typeface="Times New Roman"/>
              </a:rPr>
              <a:t>21</a:t>
            </a:r>
            <a:r>
              <a:rPr sz="1100" spc="-169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9" dirty="0" smtClean="0">
                <a:latin typeface="B Zar"/>
                <a:cs typeface="B Zar"/>
              </a:rPr>
              <a:t>وﺪﺣ</a:t>
            </a:r>
            <a:r>
              <a:rPr sz="1300" spc="0" dirty="0" smtClean="0">
                <a:latin typeface="B Zar"/>
                <a:cs typeface="B Zar"/>
              </a:rPr>
              <a:t>) </a:t>
            </a:r>
            <a:r>
              <a:rPr sz="1300" spc="5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-10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ﻬ</a:t>
            </a:r>
            <a:r>
              <a:rPr sz="1300" spc="0" dirty="0" smtClean="0">
                <a:latin typeface="B Zar"/>
                <a:cs typeface="B Zar"/>
              </a:rPr>
              <a:t>ﺟ</a:t>
            </a:r>
            <a:endParaRPr sz="1300">
              <a:latin typeface="B Zar"/>
              <a:cs typeface="B Zar"/>
            </a:endParaRPr>
          </a:p>
          <a:p>
            <a:pPr marL="1343548" marR="6384">
              <a:lnSpc>
                <a:spcPts val="1920"/>
              </a:lnSpc>
              <a:spcBef>
                <a:spcPts val="101"/>
              </a:spcBef>
            </a:pPr>
            <a:r>
              <a:rPr sz="1950" spc="0" baseline="7697" dirty="0" smtClean="0">
                <a:latin typeface="B Zar"/>
                <a:cs typeface="B Zar"/>
              </a:rPr>
              <a:t>.</a:t>
            </a:r>
            <a:r>
              <a:rPr sz="1950" spc="2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ﺖﺳا</a:t>
            </a:r>
            <a:r>
              <a:rPr sz="1950" spc="18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ﻪﺘ</a:t>
            </a:r>
            <a:r>
              <a:rPr sz="1950" spc="0" baseline="7697" dirty="0" smtClean="0">
                <a:latin typeface="B Zar"/>
                <a:cs typeface="B Zar"/>
              </a:rPr>
              <a:t>ﺸﮔ</a:t>
            </a:r>
            <a:r>
              <a:rPr sz="1950" spc="45" baseline="7697" dirty="0" smtClean="0">
                <a:latin typeface="B Zar"/>
                <a:cs typeface="B Zar"/>
              </a:rPr>
              <a:t> </a:t>
            </a:r>
            <a:r>
              <a:rPr sz="1950" spc="4" baseline="7697" dirty="0" smtClean="0">
                <a:latin typeface="B Zar"/>
                <a:cs typeface="B Zar"/>
              </a:rPr>
              <a:t>ﻦ</a:t>
            </a:r>
            <a:r>
              <a:rPr sz="1950" spc="-4" baseline="7697" dirty="0" smtClean="0">
                <a:latin typeface="B Zar"/>
                <a:cs typeface="B Zar"/>
              </a:rPr>
              <a:t>ﯿ</a:t>
            </a:r>
            <a:r>
              <a:rPr sz="1950" spc="-9" baseline="7697" dirty="0" smtClean="0">
                <a:latin typeface="B Zar"/>
                <a:cs typeface="B Zar"/>
              </a:rPr>
              <a:t>ﻣﺎ</a:t>
            </a:r>
            <a:r>
              <a:rPr sz="1950" spc="0" baseline="7697" dirty="0" smtClean="0">
                <a:latin typeface="B Zar"/>
                <a:cs typeface="B Zar"/>
              </a:rPr>
              <a:t>ﺗ</a:t>
            </a:r>
            <a:r>
              <a:rPr sz="1950" spc="34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ﺰ</a:t>
            </a:r>
            <a:r>
              <a:rPr sz="1950" spc="-4" baseline="7697" dirty="0" smtClean="0">
                <a:latin typeface="B Zar"/>
                <a:cs typeface="B Zar"/>
              </a:rPr>
              <a:t>ﯿ</a:t>
            </a:r>
            <a:r>
              <a:rPr sz="1950" spc="0" baseline="7697" dirty="0" smtClean="0">
                <a:latin typeface="B Zar"/>
                <a:cs typeface="B Zar"/>
              </a:rPr>
              <a:t>ﻧ</a:t>
            </a:r>
            <a:r>
              <a:rPr sz="1950" spc="24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،</a:t>
            </a:r>
            <a:r>
              <a:rPr sz="1950" spc="28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ژ</a:t>
            </a:r>
            <a:r>
              <a:rPr sz="1950" spc="-9" baseline="7697" dirty="0" smtClean="0">
                <a:latin typeface="B Zar"/>
                <a:cs typeface="B Zar"/>
              </a:rPr>
              <a:t>ﺎ</a:t>
            </a:r>
            <a:r>
              <a:rPr sz="1950" spc="-4" baseline="7697" dirty="0" smtClean="0">
                <a:latin typeface="B Zar"/>
                <a:cs typeface="B Zar"/>
              </a:rPr>
              <a:t>ﯿﻟ</a:t>
            </a:r>
            <a:r>
              <a:rPr sz="1950" spc="0" baseline="7697" dirty="0" smtClean="0">
                <a:latin typeface="B Zar"/>
                <a:cs typeface="B Zar"/>
              </a:rPr>
              <a:t>آ</a:t>
            </a:r>
            <a:r>
              <a:rPr sz="1950" spc="22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ﻢ</a:t>
            </a:r>
            <a:r>
              <a:rPr sz="1950" spc="0" baseline="7697" dirty="0" smtClean="0">
                <a:latin typeface="B Zar"/>
                <a:cs typeface="B Zar"/>
              </a:rPr>
              <a:t>ﮐ</a:t>
            </a:r>
            <a:r>
              <a:rPr sz="1950" spc="27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-4" baseline="7697" dirty="0" smtClean="0">
                <a:latin typeface="B Zar"/>
                <a:cs typeface="B Zar"/>
              </a:rPr>
              <a:t>ﻻ</a:t>
            </a:r>
            <a:r>
              <a:rPr sz="1950" spc="0" baseline="7697" dirty="0" smtClean="0">
                <a:latin typeface="B Zar"/>
                <a:cs typeface="B Zar"/>
              </a:rPr>
              <a:t>ﻮﻓ</a:t>
            </a:r>
            <a:r>
              <a:rPr sz="1950" spc="14" baseline="7697" dirty="0" smtClean="0">
                <a:latin typeface="B Zar"/>
                <a:cs typeface="B Zar"/>
              </a:rPr>
              <a:t> </a:t>
            </a:r>
            <a:r>
              <a:rPr sz="1950" spc="4" baseline="7697" dirty="0" smtClean="0">
                <a:latin typeface="B Zar"/>
                <a:cs typeface="B Zar"/>
              </a:rPr>
              <a:t>ﻦ</a:t>
            </a:r>
            <a:r>
              <a:rPr sz="1950" spc="-4" baseline="7697" dirty="0" smtClean="0">
                <a:latin typeface="B Zar"/>
                <a:cs typeface="B Zar"/>
              </a:rPr>
              <a:t>ﯾ</a:t>
            </a:r>
            <a:r>
              <a:rPr sz="1950" spc="0" baseline="7697" dirty="0" smtClean="0">
                <a:latin typeface="B Zar"/>
                <a:cs typeface="B Zar"/>
              </a:rPr>
              <a:t>ا</a:t>
            </a:r>
            <a:r>
              <a:rPr sz="1950" spc="47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ي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-4" baseline="7697" dirty="0" smtClean="0">
                <a:latin typeface="B Zar"/>
                <a:cs typeface="B Zar"/>
              </a:rPr>
              <a:t>ﯾ</a:t>
            </a:r>
            <a:r>
              <a:rPr sz="1950" spc="-9" baseline="7697" dirty="0" smtClean="0">
                <a:latin typeface="B Zar"/>
                <a:cs typeface="B Zar"/>
              </a:rPr>
              <a:t>ﺬ</a:t>
            </a:r>
            <a:r>
              <a:rPr sz="1950" spc="0" baseline="7697" dirty="0" smtClean="0">
                <a:latin typeface="B Zar"/>
                <a:cs typeface="B Zar"/>
              </a:rPr>
              <a:t>ﭘ</a:t>
            </a:r>
            <a:r>
              <a:rPr sz="1950" spc="39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ش</a:t>
            </a:r>
            <a:r>
              <a:rPr sz="1950" spc="0" baseline="7697" dirty="0" smtClean="0">
                <a:latin typeface="B Zar"/>
                <a:cs typeface="B Zar"/>
              </a:rPr>
              <a:t>ﻮﺟ</a:t>
            </a:r>
            <a:endParaRPr sz="1300">
              <a:latin typeface="B Zar"/>
              <a:cs typeface="B Zar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025308" y="6788505"/>
            <a:ext cx="928862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sz="1950" spc="-4" baseline="10776" dirty="0" smtClean="0">
                <a:latin typeface="B Zar"/>
                <a:cs typeface="B Zar"/>
              </a:rPr>
              <a:t>ﯽﯾ</a:t>
            </a:r>
            <a:r>
              <a:rPr sz="1950" spc="-9" baseline="10776" dirty="0" smtClean="0">
                <a:latin typeface="B Zar"/>
                <a:cs typeface="B Zar"/>
              </a:rPr>
              <a:t>ﺎ</a:t>
            </a:r>
            <a:r>
              <a:rPr sz="1950" spc="-4" baseline="10776" dirty="0" smtClean="0">
                <a:latin typeface="B Zar"/>
                <a:cs typeface="B Zar"/>
              </a:rPr>
              <a:t>ﯿ</a:t>
            </a:r>
            <a:r>
              <a:rPr sz="1950" spc="-14" baseline="10776" dirty="0" smtClean="0">
                <a:latin typeface="B Zar"/>
                <a:cs typeface="B Zar"/>
              </a:rPr>
              <a:t>ﻤ</a:t>
            </a:r>
            <a:r>
              <a:rPr sz="1950" spc="-4" baseline="10776" dirty="0" smtClean="0">
                <a:latin typeface="B Zar"/>
                <a:cs typeface="B Zar"/>
              </a:rPr>
              <a:t>ﯿ</a:t>
            </a:r>
            <a:r>
              <a:rPr sz="1950" spc="0" baseline="10776" dirty="0" smtClean="0">
                <a:latin typeface="B Zar"/>
                <a:cs typeface="B Zar"/>
              </a:rPr>
              <a:t>ﺷ</a:t>
            </a:r>
            <a:r>
              <a:rPr sz="1950" spc="65" baseline="10776" dirty="0" smtClean="0">
                <a:latin typeface="B Zar"/>
                <a:cs typeface="B Zar"/>
              </a:rPr>
              <a:t> </a:t>
            </a:r>
            <a:r>
              <a:rPr sz="1950" spc="-9" baseline="10776" dirty="0" smtClean="0">
                <a:latin typeface="B Zar"/>
                <a:cs typeface="B Zar"/>
              </a:rPr>
              <a:t>ﺰ</a:t>
            </a:r>
            <a:r>
              <a:rPr sz="1950" spc="-4" baseline="10776" dirty="0" smtClean="0">
                <a:latin typeface="B Zar"/>
                <a:cs typeface="B Zar"/>
              </a:rPr>
              <a:t>ﯿﻟ</a:t>
            </a:r>
            <a:r>
              <a:rPr sz="1950" spc="-9" baseline="10776" dirty="0" smtClean="0">
                <a:latin typeface="B Zar"/>
                <a:cs typeface="B Zar"/>
              </a:rPr>
              <a:t>ﺎ</a:t>
            </a:r>
            <a:r>
              <a:rPr sz="1950" spc="0" baseline="10776" dirty="0" smtClean="0">
                <a:latin typeface="B Zar"/>
                <a:cs typeface="B Zar"/>
              </a:rPr>
              <a:t>ﻧآ </a:t>
            </a:r>
            <a:r>
              <a:rPr sz="1950" spc="34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-1</a:t>
            </a:r>
            <a:endParaRPr sz="1300">
              <a:latin typeface="B Zar"/>
              <a:cs typeface="B Zar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501900" y="9179073"/>
            <a:ext cx="2806700" cy="279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3000" spc="0" baseline="4413" dirty="0" smtClean="0">
                <a:solidFill>
                  <a:srgbClr val="0000FF"/>
                </a:solidFill>
                <a:latin typeface="Courier New"/>
                <a:cs typeface="Courier New"/>
                <a:hlinkClick r:id="rId2"/>
              </a:rPr>
              <a:t>www.KormitPars.com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897120" y="7151245"/>
            <a:ext cx="399684" cy="4993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3786" marR="65440" indent="57320" algn="just">
              <a:lnSpc>
                <a:spcPts val="980"/>
              </a:lnSpc>
              <a:spcBef>
                <a:spcPts val="54"/>
              </a:spcBef>
            </a:pPr>
            <a:r>
              <a:rPr sz="850" spc="0" dirty="0" smtClean="0">
                <a:latin typeface="Times New Roman"/>
                <a:cs typeface="Times New Roman"/>
              </a:rPr>
              <a:t>Ce </a:t>
            </a:r>
            <a:r>
              <a:rPr sz="850" b="1" spc="-4" dirty="0" smtClean="0">
                <a:latin typeface="Times New Roman"/>
                <a:cs typeface="Times New Roman"/>
              </a:rPr>
              <a:t>ﻦﺑﺮ</a:t>
            </a:r>
            <a:r>
              <a:rPr sz="850" b="1" spc="0" dirty="0" smtClean="0">
                <a:latin typeface="Times New Roman"/>
                <a:cs typeface="Times New Roman"/>
              </a:rPr>
              <a:t>ﮐ) (</a:t>
            </a:r>
            <a:r>
              <a:rPr sz="850" b="1" spc="4" dirty="0" smtClean="0">
                <a:latin typeface="Times New Roman"/>
                <a:cs typeface="Times New Roman"/>
              </a:rPr>
              <a:t>ل</a:t>
            </a:r>
            <a:r>
              <a:rPr sz="850" b="1" spc="-19" dirty="0" smtClean="0">
                <a:latin typeface="Times New Roman"/>
                <a:cs typeface="Times New Roman"/>
              </a:rPr>
              <a:t>د</a:t>
            </a:r>
            <a:r>
              <a:rPr sz="850" b="1" spc="14" dirty="0" smtClean="0">
                <a:latin typeface="Times New Roman"/>
                <a:cs typeface="Times New Roman"/>
              </a:rPr>
              <a:t>ﺎ</a:t>
            </a:r>
            <a:r>
              <a:rPr sz="850" b="1" spc="0" dirty="0" smtClean="0">
                <a:latin typeface="Times New Roman"/>
                <a:cs typeface="Times New Roman"/>
              </a:rPr>
              <a:t>ﻌﻣ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296805" y="7151245"/>
            <a:ext cx="335219" cy="4993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6"/>
              </a:spcBef>
            </a:pPr>
            <a:endParaRPr sz="950"/>
          </a:p>
          <a:p>
            <a:pPr marL="108731" marR="107231" algn="ctr">
              <a:lnSpc>
                <a:spcPct val="95825"/>
              </a:lnSpc>
            </a:pPr>
            <a:r>
              <a:rPr sz="850" spc="0" dirty="0" smtClean="0">
                <a:latin typeface="Times New Roman"/>
                <a:cs typeface="Times New Roman"/>
              </a:rPr>
              <a:t>N</a:t>
            </a:r>
            <a:endParaRPr sz="850">
              <a:latin typeface="Times New Roman"/>
              <a:cs typeface="Times New Roman"/>
            </a:endParaRPr>
          </a:p>
          <a:p>
            <a:pPr marL="53878" marR="50231" algn="ctr">
              <a:lnSpc>
                <a:spcPct val="95825"/>
              </a:lnSpc>
              <a:spcBef>
                <a:spcPts val="5"/>
              </a:spcBef>
            </a:pPr>
            <a:r>
              <a:rPr sz="750" spc="0" dirty="0" smtClean="0">
                <a:latin typeface="Times New Roman"/>
                <a:cs typeface="Times New Roman"/>
              </a:rPr>
              <a:t>PPM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632024" y="7151245"/>
            <a:ext cx="363870" cy="4993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6"/>
              </a:spcBef>
            </a:pPr>
            <a:endParaRPr sz="950"/>
          </a:p>
          <a:p>
            <a:pPr marL="79507">
              <a:lnSpc>
                <a:spcPct val="95825"/>
              </a:lnSpc>
            </a:pPr>
            <a:r>
              <a:rPr sz="850" spc="4" dirty="0" smtClean="0">
                <a:latin typeface="Times New Roman"/>
                <a:cs typeface="Times New Roman"/>
              </a:rPr>
              <a:t>%</a:t>
            </a:r>
            <a:r>
              <a:rPr sz="850" spc="0" dirty="0" smtClean="0">
                <a:latin typeface="Times New Roman"/>
                <a:cs typeface="Times New Roman"/>
              </a:rPr>
              <a:t>Nb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995894" y="7151245"/>
            <a:ext cx="416874" cy="4993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6"/>
              </a:spcBef>
            </a:pPr>
            <a:endParaRPr sz="950"/>
          </a:p>
          <a:p>
            <a:pPr marL="156865">
              <a:lnSpc>
                <a:spcPct val="95825"/>
              </a:lnSpc>
            </a:pPr>
            <a:r>
              <a:rPr sz="850" spc="4" dirty="0" smtClean="0">
                <a:latin typeface="Times New Roman"/>
                <a:cs typeface="Times New Roman"/>
              </a:rPr>
              <a:t>%</a:t>
            </a:r>
            <a:r>
              <a:rPr sz="850" spc="0" dirty="0" smtClean="0">
                <a:latin typeface="Times New Roman"/>
                <a:cs typeface="Times New Roman"/>
              </a:rPr>
              <a:t>Al</a:t>
            </a:r>
            <a:endParaRPr sz="850">
              <a:latin typeface="Times New Roman"/>
              <a:cs typeface="Times New Roman"/>
            </a:endParaRPr>
          </a:p>
          <a:p>
            <a:pPr marL="156865">
              <a:lnSpc>
                <a:spcPct val="95825"/>
              </a:lnSpc>
            </a:pPr>
            <a:r>
              <a:rPr sz="850" spc="4" dirty="0" smtClean="0">
                <a:latin typeface="Times New Roman"/>
                <a:cs typeface="Times New Roman"/>
              </a:rPr>
              <a:t>M</a:t>
            </a:r>
            <a:r>
              <a:rPr sz="850" spc="9" dirty="0" smtClean="0">
                <a:latin typeface="Times New Roman"/>
                <a:cs typeface="Times New Roman"/>
              </a:rPr>
              <a:t>a</a:t>
            </a:r>
            <a:r>
              <a:rPr sz="850" spc="0" dirty="0" smtClean="0">
                <a:latin typeface="Times New Roman"/>
                <a:cs typeface="Times New Roman"/>
              </a:rPr>
              <a:t>x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412769" y="7151245"/>
            <a:ext cx="335219" cy="4993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6"/>
              </a:spcBef>
            </a:pPr>
            <a:endParaRPr sz="950"/>
          </a:p>
          <a:p>
            <a:pPr marL="75209" marR="43320" indent="47274">
              <a:lnSpc>
                <a:spcPct val="96208"/>
              </a:lnSpc>
            </a:pPr>
            <a:r>
              <a:rPr sz="850" spc="4" dirty="0" smtClean="0">
                <a:latin typeface="Times New Roman"/>
                <a:cs typeface="Times New Roman"/>
              </a:rPr>
              <a:t>%</a:t>
            </a:r>
            <a:r>
              <a:rPr sz="850" spc="0" dirty="0" smtClean="0">
                <a:latin typeface="Times New Roman"/>
                <a:cs typeface="Times New Roman"/>
              </a:rPr>
              <a:t>S </a:t>
            </a:r>
            <a:r>
              <a:rPr sz="850" spc="4" dirty="0" smtClean="0">
                <a:latin typeface="Times New Roman"/>
                <a:cs typeface="Times New Roman"/>
              </a:rPr>
              <a:t>M</a:t>
            </a:r>
            <a:r>
              <a:rPr sz="850" spc="9" dirty="0" smtClean="0">
                <a:latin typeface="Times New Roman"/>
                <a:cs typeface="Times New Roman"/>
              </a:rPr>
              <a:t>a</a:t>
            </a:r>
            <a:r>
              <a:rPr sz="850" spc="0" dirty="0" smtClean="0">
                <a:latin typeface="Times New Roman"/>
                <a:cs typeface="Times New Roman"/>
              </a:rPr>
              <a:t>x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747988" y="7151245"/>
            <a:ext cx="333786" cy="4993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6"/>
              </a:spcBef>
            </a:pPr>
            <a:endParaRPr sz="950"/>
          </a:p>
          <a:p>
            <a:pPr marL="75209" marR="41887" indent="47274">
              <a:lnSpc>
                <a:spcPct val="96208"/>
              </a:lnSpc>
            </a:pPr>
            <a:r>
              <a:rPr sz="850" spc="-4" dirty="0" smtClean="0">
                <a:latin typeface="Times New Roman"/>
                <a:cs typeface="Times New Roman"/>
              </a:rPr>
              <a:t>%</a:t>
            </a:r>
            <a:r>
              <a:rPr sz="850" spc="0" dirty="0" smtClean="0">
                <a:latin typeface="Times New Roman"/>
                <a:cs typeface="Times New Roman"/>
              </a:rPr>
              <a:t>P </a:t>
            </a:r>
            <a:r>
              <a:rPr sz="850" spc="4" dirty="0" smtClean="0">
                <a:latin typeface="Times New Roman"/>
                <a:cs typeface="Times New Roman"/>
              </a:rPr>
              <a:t>M</a:t>
            </a:r>
            <a:r>
              <a:rPr sz="850" spc="9" dirty="0" smtClean="0">
                <a:latin typeface="Times New Roman"/>
                <a:cs typeface="Times New Roman"/>
              </a:rPr>
              <a:t>a</a:t>
            </a:r>
            <a:r>
              <a:rPr sz="850" spc="0" dirty="0" smtClean="0">
                <a:latin typeface="Times New Roman"/>
                <a:cs typeface="Times New Roman"/>
              </a:rPr>
              <a:t>x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081774" y="7151245"/>
            <a:ext cx="446958" cy="4993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6"/>
              </a:spcBef>
            </a:pPr>
            <a:endParaRPr sz="950"/>
          </a:p>
          <a:p>
            <a:pPr marL="136809">
              <a:lnSpc>
                <a:spcPct val="95825"/>
              </a:lnSpc>
            </a:pPr>
            <a:r>
              <a:rPr sz="850" spc="4" dirty="0" smtClean="0">
                <a:latin typeface="Times New Roman"/>
                <a:cs typeface="Times New Roman"/>
              </a:rPr>
              <a:t>%</a:t>
            </a:r>
            <a:r>
              <a:rPr sz="850" spc="-4" dirty="0" smtClean="0">
                <a:latin typeface="Times New Roman"/>
                <a:cs typeface="Times New Roman"/>
              </a:rPr>
              <a:t>S</a:t>
            </a:r>
            <a:r>
              <a:rPr sz="850" spc="0" dirty="0" smtClean="0">
                <a:latin typeface="Times New Roman"/>
                <a:cs typeface="Times New Roman"/>
              </a:rPr>
              <a:t>i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528733" y="7151245"/>
            <a:ext cx="446958" cy="4993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6"/>
              </a:spcBef>
            </a:pPr>
            <a:endParaRPr sz="950"/>
          </a:p>
          <a:p>
            <a:pPr marL="156865">
              <a:lnSpc>
                <a:spcPct val="95825"/>
              </a:lnSpc>
            </a:pPr>
            <a:r>
              <a:rPr sz="850" spc="4" dirty="0" smtClean="0">
                <a:latin typeface="Times New Roman"/>
                <a:cs typeface="Times New Roman"/>
              </a:rPr>
              <a:t>%</a:t>
            </a:r>
            <a:r>
              <a:rPr sz="850" spc="-14" dirty="0" smtClean="0">
                <a:latin typeface="Times New Roman"/>
                <a:cs typeface="Times New Roman"/>
              </a:rPr>
              <a:t>m</a:t>
            </a:r>
            <a:r>
              <a:rPr sz="850" spc="0" dirty="0" smtClean="0">
                <a:latin typeface="Times New Roman"/>
                <a:cs typeface="Times New Roman"/>
              </a:rPr>
              <a:t>n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975692" y="7151245"/>
            <a:ext cx="445526" cy="4993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6"/>
              </a:spcBef>
            </a:pPr>
            <a:endParaRPr sz="950"/>
          </a:p>
          <a:p>
            <a:pPr marL="221330">
              <a:lnSpc>
                <a:spcPct val="95825"/>
              </a:lnSpc>
            </a:pPr>
            <a:r>
              <a:rPr sz="850" spc="4" dirty="0" smtClean="0">
                <a:latin typeface="Times New Roman"/>
                <a:cs typeface="Times New Roman"/>
              </a:rPr>
              <a:t>%</a:t>
            </a:r>
            <a:r>
              <a:rPr sz="850" spc="0" dirty="0" smtClean="0">
                <a:latin typeface="Times New Roman"/>
                <a:cs typeface="Times New Roman"/>
              </a:rPr>
              <a:t>C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421218" y="7151245"/>
            <a:ext cx="446958" cy="4993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1107" marR="117258" indent="17190">
              <a:lnSpc>
                <a:spcPts val="969"/>
              </a:lnSpc>
              <a:spcBef>
                <a:spcPts val="73"/>
              </a:spcBef>
            </a:pPr>
            <a:r>
              <a:rPr sz="850" b="1" spc="4" dirty="0" smtClean="0">
                <a:latin typeface="Times New Roman"/>
                <a:cs typeface="Times New Roman"/>
              </a:rPr>
              <a:t>عﻮ</a:t>
            </a:r>
            <a:r>
              <a:rPr sz="850" b="1" spc="0" dirty="0" smtClean="0">
                <a:latin typeface="Times New Roman"/>
                <a:cs typeface="Times New Roman"/>
              </a:rPr>
              <a:t>ﻧ </a:t>
            </a:r>
            <a:r>
              <a:rPr sz="850" b="1" spc="-4" dirty="0" smtClean="0">
                <a:latin typeface="Times New Roman"/>
                <a:cs typeface="Times New Roman"/>
              </a:rPr>
              <a:t>د</a:t>
            </a:r>
            <a:r>
              <a:rPr sz="850" b="1" spc="4" dirty="0" smtClean="0">
                <a:latin typeface="Times New Roman"/>
                <a:cs typeface="Times New Roman"/>
              </a:rPr>
              <a:t>ﻻﻮ</a:t>
            </a:r>
            <a:r>
              <a:rPr sz="850" b="1" spc="0" dirty="0" smtClean="0">
                <a:latin typeface="Times New Roman"/>
                <a:cs typeface="Times New Roman"/>
              </a:rPr>
              <a:t>ﻓ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897120" y="7650586"/>
            <a:ext cx="399684" cy="2879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00">
              <a:lnSpc>
                <a:spcPct val="95825"/>
              </a:lnSpc>
              <a:spcBef>
                <a:spcPts val="20"/>
              </a:spcBef>
            </a:pPr>
            <a:r>
              <a:rPr sz="650" spc="9" dirty="0" smtClean="0">
                <a:latin typeface="Times New Roman"/>
                <a:cs typeface="Times New Roman"/>
              </a:rPr>
              <a:t>0</a:t>
            </a:r>
            <a:r>
              <a:rPr sz="650" spc="-4" dirty="0" smtClean="0">
                <a:latin typeface="Times New Roman"/>
                <a:cs typeface="Times New Roman"/>
              </a:rPr>
              <a:t>.</a:t>
            </a:r>
            <a:r>
              <a:rPr sz="650" spc="0" dirty="0" smtClean="0">
                <a:latin typeface="Times New Roman"/>
                <a:cs typeface="Times New Roman"/>
              </a:rPr>
              <a:t>18</a:t>
            </a:r>
            <a:r>
              <a:rPr sz="650" spc="14" dirty="0" smtClean="0">
                <a:latin typeface="Times New Roman"/>
                <a:cs typeface="Times New Roman"/>
              </a:rPr>
              <a:t>7</a:t>
            </a:r>
            <a:r>
              <a:rPr sz="650" spc="0" dirty="0" smtClean="0">
                <a:latin typeface="Times New Roman"/>
                <a:cs typeface="Times New Roman"/>
              </a:rPr>
              <a:t>-</a:t>
            </a:r>
            <a:endParaRPr sz="650">
              <a:latin typeface="Times New Roman"/>
              <a:cs typeface="Times New Roman"/>
            </a:endParaRPr>
          </a:p>
          <a:p>
            <a:pPr marL="106725">
              <a:lnSpc>
                <a:spcPct val="95825"/>
              </a:lnSpc>
              <a:spcBef>
                <a:spcPts val="5"/>
              </a:spcBef>
            </a:pPr>
            <a:r>
              <a:rPr sz="650" spc="9" dirty="0" smtClean="0">
                <a:latin typeface="Times New Roman"/>
                <a:cs typeface="Times New Roman"/>
              </a:rPr>
              <a:t>0</a:t>
            </a:r>
            <a:r>
              <a:rPr sz="650" spc="-4" dirty="0" smtClean="0">
                <a:latin typeface="Times New Roman"/>
                <a:cs typeface="Times New Roman"/>
              </a:rPr>
              <a:t>.</a:t>
            </a:r>
            <a:r>
              <a:rPr sz="650" spc="0" dirty="0" smtClean="0">
                <a:latin typeface="Times New Roman"/>
                <a:cs typeface="Times New Roman"/>
              </a:rPr>
              <a:t>320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296805" y="7650586"/>
            <a:ext cx="335219" cy="2879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5293">
              <a:lnSpc>
                <a:spcPct val="95825"/>
              </a:lnSpc>
              <a:spcBef>
                <a:spcPts val="20"/>
              </a:spcBef>
            </a:pPr>
            <a:r>
              <a:rPr sz="650" spc="0" dirty="0" smtClean="0">
                <a:latin typeface="Times New Roman"/>
                <a:cs typeface="Times New Roman"/>
              </a:rPr>
              <a:t>1</a:t>
            </a:r>
            <a:r>
              <a:rPr sz="650" spc="9" dirty="0" smtClean="0">
                <a:latin typeface="Times New Roman"/>
                <a:cs typeface="Times New Roman"/>
              </a:rPr>
              <a:t>2</a:t>
            </a:r>
            <a:r>
              <a:rPr sz="650" spc="0" dirty="0" smtClean="0">
                <a:latin typeface="Times New Roman"/>
                <a:cs typeface="Times New Roman"/>
              </a:rPr>
              <a:t>0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632024" y="7650586"/>
            <a:ext cx="363870" cy="2879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2175" marR="120900" algn="ctr">
              <a:lnSpc>
                <a:spcPct val="100000"/>
              </a:lnSpc>
              <a:spcBef>
                <a:spcPts val="20"/>
              </a:spcBef>
              <a:tabLst>
                <a:tab pos="203200" algn="l"/>
              </a:tabLst>
            </a:pPr>
            <a:r>
              <a:rPr sz="650" u="sng" dirty="0" smtClean="0">
                <a:latin typeface="Times New Roman"/>
                <a:cs typeface="Times New Roman"/>
              </a:rPr>
              <a:t> 	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995894" y="7650586"/>
            <a:ext cx="416874" cy="2879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6809">
              <a:lnSpc>
                <a:spcPct val="95825"/>
              </a:lnSpc>
              <a:spcBef>
                <a:spcPts val="20"/>
              </a:spcBef>
            </a:pPr>
            <a:r>
              <a:rPr sz="650" spc="9" dirty="0" smtClean="0">
                <a:latin typeface="Times New Roman"/>
                <a:cs typeface="Times New Roman"/>
              </a:rPr>
              <a:t>0</a:t>
            </a:r>
            <a:r>
              <a:rPr sz="650" spc="-4" dirty="0" smtClean="0">
                <a:latin typeface="Times New Roman"/>
                <a:cs typeface="Times New Roman"/>
              </a:rPr>
              <a:t>.</a:t>
            </a:r>
            <a:r>
              <a:rPr sz="650" spc="0" dirty="0" smtClean="0">
                <a:latin typeface="Times New Roman"/>
                <a:cs typeface="Times New Roman"/>
              </a:rPr>
              <a:t>08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412769" y="7650586"/>
            <a:ext cx="335219" cy="2879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3804">
              <a:lnSpc>
                <a:spcPct val="95825"/>
              </a:lnSpc>
              <a:spcBef>
                <a:spcPts val="20"/>
              </a:spcBef>
            </a:pPr>
            <a:r>
              <a:rPr sz="650" spc="9" dirty="0" smtClean="0">
                <a:latin typeface="Times New Roman"/>
                <a:cs typeface="Times New Roman"/>
              </a:rPr>
              <a:t>0</a:t>
            </a:r>
            <a:r>
              <a:rPr sz="650" spc="-4" dirty="0" smtClean="0">
                <a:latin typeface="Times New Roman"/>
                <a:cs typeface="Times New Roman"/>
              </a:rPr>
              <a:t>.</a:t>
            </a:r>
            <a:r>
              <a:rPr sz="650" spc="0" dirty="0" smtClean="0">
                <a:latin typeface="Times New Roman"/>
                <a:cs typeface="Times New Roman"/>
              </a:rPr>
              <a:t>023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747988" y="7650586"/>
            <a:ext cx="333786" cy="2879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3804">
              <a:lnSpc>
                <a:spcPct val="95825"/>
              </a:lnSpc>
              <a:spcBef>
                <a:spcPts val="20"/>
              </a:spcBef>
            </a:pPr>
            <a:r>
              <a:rPr sz="650" spc="9" dirty="0" smtClean="0">
                <a:latin typeface="Times New Roman"/>
                <a:cs typeface="Times New Roman"/>
              </a:rPr>
              <a:t>0</a:t>
            </a:r>
            <a:r>
              <a:rPr sz="650" spc="-4" dirty="0" smtClean="0">
                <a:latin typeface="Times New Roman"/>
                <a:cs typeface="Times New Roman"/>
              </a:rPr>
              <a:t>.</a:t>
            </a:r>
            <a:r>
              <a:rPr sz="650" spc="0" dirty="0" smtClean="0">
                <a:latin typeface="Times New Roman"/>
                <a:cs typeface="Times New Roman"/>
              </a:rPr>
              <a:t>025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081774" y="7650586"/>
            <a:ext cx="446958" cy="2879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2511">
              <a:lnSpc>
                <a:spcPct val="95825"/>
              </a:lnSpc>
              <a:spcBef>
                <a:spcPts val="20"/>
              </a:spcBef>
            </a:pPr>
            <a:r>
              <a:rPr sz="650" spc="9" dirty="0" smtClean="0">
                <a:latin typeface="Times New Roman"/>
                <a:cs typeface="Times New Roman"/>
              </a:rPr>
              <a:t>0</a:t>
            </a:r>
            <a:r>
              <a:rPr sz="650" spc="-4" dirty="0" smtClean="0">
                <a:latin typeface="Times New Roman"/>
                <a:cs typeface="Times New Roman"/>
              </a:rPr>
              <a:t>.</a:t>
            </a:r>
            <a:r>
              <a:rPr sz="650" spc="0" dirty="0" smtClean="0">
                <a:latin typeface="Times New Roman"/>
                <a:cs typeface="Times New Roman"/>
              </a:rPr>
              <a:t>300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528733" y="7650586"/>
            <a:ext cx="446958" cy="2879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6893">
              <a:lnSpc>
                <a:spcPct val="95825"/>
              </a:lnSpc>
              <a:spcBef>
                <a:spcPts val="20"/>
              </a:spcBef>
            </a:pPr>
            <a:r>
              <a:rPr sz="650" spc="9" dirty="0" smtClean="0">
                <a:latin typeface="Times New Roman"/>
                <a:cs typeface="Times New Roman"/>
              </a:rPr>
              <a:t>0</a:t>
            </a:r>
            <a:r>
              <a:rPr sz="650" spc="-4" dirty="0" smtClean="0">
                <a:latin typeface="Times New Roman"/>
                <a:cs typeface="Times New Roman"/>
              </a:rPr>
              <a:t>.</a:t>
            </a:r>
            <a:r>
              <a:rPr sz="650" spc="0" dirty="0" smtClean="0">
                <a:latin typeface="Times New Roman"/>
                <a:cs typeface="Times New Roman"/>
              </a:rPr>
              <a:t>40</a:t>
            </a:r>
            <a:r>
              <a:rPr sz="650" spc="14" dirty="0" smtClean="0">
                <a:latin typeface="Times New Roman"/>
                <a:cs typeface="Times New Roman"/>
              </a:rPr>
              <a:t>0</a:t>
            </a:r>
            <a:r>
              <a:rPr sz="650" spc="0" dirty="0" smtClean="0">
                <a:latin typeface="Times New Roman"/>
                <a:cs typeface="Times New Roman"/>
              </a:rPr>
              <a:t>-</a:t>
            </a:r>
            <a:endParaRPr sz="650">
              <a:latin typeface="Times New Roman"/>
              <a:cs typeface="Times New Roman"/>
            </a:endParaRPr>
          </a:p>
          <a:p>
            <a:pPr marL="195544">
              <a:lnSpc>
                <a:spcPct val="95825"/>
              </a:lnSpc>
              <a:spcBef>
                <a:spcPts val="5"/>
              </a:spcBef>
            </a:pPr>
            <a:r>
              <a:rPr sz="650" spc="9" dirty="0" smtClean="0">
                <a:latin typeface="Times New Roman"/>
                <a:cs typeface="Times New Roman"/>
              </a:rPr>
              <a:t>0</a:t>
            </a:r>
            <a:r>
              <a:rPr sz="650" spc="-4" dirty="0" smtClean="0">
                <a:latin typeface="Times New Roman"/>
                <a:cs typeface="Times New Roman"/>
              </a:rPr>
              <a:t>.</a:t>
            </a:r>
            <a:r>
              <a:rPr sz="650" spc="0" dirty="0" smtClean="0">
                <a:latin typeface="Times New Roman"/>
                <a:cs typeface="Times New Roman"/>
              </a:rPr>
              <a:t>170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975692" y="7650586"/>
            <a:ext cx="445526" cy="2879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6893">
              <a:lnSpc>
                <a:spcPct val="95825"/>
              </a:lnSpc>
              <a:spcBef>
                <a:spcPts val="20"/>
              </a:spcBef>
            </a:pPr>
            <a:r>
              <a:rPr sz="650" spc="9" dirty="0" smtClean="0">
                <a:latin typeface="Times New Roman"/>
                <a:cs typeface="Times New Roman"/>
              </a:rPr>
              <a:t>0</a:t>
            </a:r>
            <a:r>
              <a:rPr sz="650" spc="-4" dirty="0" smtClean="0">
                <a:latin typeface="Times New Roman"/>
                <a:cs typeface="Times New Roman"/>
              </a:rPr>
              <a:t>.</a:t>
            </a:r>
            <a:r>
              <a:rPr sz="650" spc="0" dirty="0" smtClean="0">
                <a:latin typeface="Times New Roman"/>
                <a:cs typeface="Times New Roman"/>
              </a:rPr>
              <a:t>12</a:t>
            </a:r>
            <a:r>
              <a:rPr sz="650" spc="14" dirty="0" smtClean="0">
                <a:latin typeface="Times New Roman"/>
                <a:cs typeface="Times New Roman"/>
              </a:rPr>
              <a:t>0</a:t>
            </a:r>
            <a:r>
              <a:rPr sz="650" spc="0" dirty="0" smtClean="0">
                <a:latin typeface="Times New Roman"/>
                <a:cs typeface="Times New Roman"/>
              </a:rPr>
              <a:t>-</a:t>
            </a:r>
            <a:endParaRPr sz="650">
              <a:latin typeface="Times New Roman"/>
              <a:cs typeface="Times New Roman"/>
            </a:endParaRPr>
          </a:p>
          <a:p>
            <a:pPr marL="195544">
              <a:lnSpc>
                <a:spcPct val="95825"/>
              </a:lnSpc>
              <a:spcBef>
                <a:spcPts val="5"/>
              </a:spcBef>
            </a:pPr>
            <a:r>
              <a:rPr sz="650" spc="9" dirty="0" smtClean="0">
                <a:latin typeface="Times New Roman"/>
                <a:cs typeface="Times New Roman"/>
              </a:rPr>
              <a:t>0</a:t>
            </a:r>
            <a:r>
              <a:rPr sz="650" spc="-4" dirty="0" smtClean="0">
                <a:latin typeface="Times New Roman"/>
                <a:cs typeface="Times New Roman"/>
              </a:rPr>
              <a:t>.</a:t>
            </a:r>
            <a:r>
              <a:rPr sz="650" spc="0" dirty="0" smtClean="0">
                <a:latin typeface="Times New Roman"/>
                <a:cs typeface="Times New Roman"/>
              </a:rPr>
              <a:t>170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421218" y="7650586"/>
            <a:ext cx="446958" cy="2879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8269">
              <a:lnSpc>
                <a:spcPct val="95825"/>
              </a:lnSpc>
              <a:spcBef>
                <a:spcPts val="20"/>
              </a:spcBef>
            </a:pPr>
            <a:r>
              <a:rPr sz="650" spc="0" dirty="0" smtClean="0">
                <a:latin typeface="Times New Roman"/>
                <a:cs typeface="Times New Roman"/>
              </a:rPr>
              <a:t>St</a:t>
            </a:r>
            <a:r>
              <a:rPr sz="650" spc="4" dirty="0" smtClean="0">
                <a:latin typeface="Times New Roman"/>
                <a:cs typeface="Times New Roman"/>
              </a:rPr>
              <a:t> </a:t>
            </a:r>
            <a:r>
              <a:rPr sz="650" spc="9" dirty="0" smtClean="0">
                <a:latin typeface="Times New Roman"/>
                <a:cs typeface="Times New Roman"/>
              </a:rPr>
              <a:t>3</a:t>
            </a:r>
            <a:r>
              <a:rPr sz="650" spc="0" dirty="0" smtClean="0">
                <a:latin typeface="Times New Roman"/>
                <a:cs typeface="Times New Roman"/>
              </a:rPr>
              <a:t>7</a:t>
            </a:r>
            <a:r>
              <a:rPr sz="650" spc="-4" dirty="0" smtClean="0">
                <a:latin typeface="Times New Roman"/>
                <a:cs typeface="Times New Roman"/>
              </a:rPr>
              <a:t>.</a:t>
            </a:r>
            <a:r>
              <a:rPr sz="650" spc="0" dirty="0" smtClean="0">
                <a:latin typeface="Times New Roman"/>
                <a:cs typeface="Times New Roman"/>
              </a:rPr>
              <a:t>2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97120" y="7938531"/>
            <a:ext cx="399684" cy="2478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00">
              <a:lnSpc>
                <a:spcPct val="95825"/>
              </a:lnSpc>
              <a:spcBef>
                <a:spcPts val="20"/>
              </a:spcBef>
            </a:pPr>
            <a:r>
              <a:rPr sz="650" spc="9" dirty="0" smtClean="0">
                <a:latin typeface="Times New Roman"/>
                <a:cs typeface="Times New Roman"/>
              </a:rPr>
              <a:t>0</a:t>
            </a:r>
            <a:r>
              <a:rPr sz="650" spc="-4" dirty="0" smtClean="0">
                <a:latin typeface="Times New Roman"/>
                <a:cs typeface="Times New Roman"/>
              </a:rPr>
              <a:t>.</a:t>
            </a:r>
            <a:r>
              <a:rPr sz="650" spc="0" dirty="0" smtClean="0">
                <a:latin typeface="Times New Roman"/>
                <a:cs typeface="Times New Roman"/>
              </a:rPr>
              <a:t>25</a:t>
            </a:r>
            <a:r>
              <a:rPr sz="650" spc="14" dirty="0" smtClean="0">
                <a:latin typeface="Times New Roman"/>
                <a:cs typeface="Times New Roman"/>
              </a:rPr>
              <a:t>5</a:t>
            </a:r>
            <a:r>
              <a:rPr sz="650" spc="0" dirty="0" smtClean="0">
                <a:latin typeface="Times New Roman"/>
                <a:cs typeface="Times New Roman"/>
              </a:rPr>
              <a:t>-</a:t>
            </a:r>
            <a:endParaRPr sz="650">
              <a:latin typeface="Times New Roman"/>
              <a:cs typeface="Times New Roman"/>
            </a:endParaRPr>
          </a:p>
          <a:p>
            <a:pPr marL="106725">
              <a:lnSpc>
                <a:spcPct val="95825"/>
              </a:lnSpc>
              <a:spcBef>
                <a:spcPts val="20"/>
              </a:spcBef>
            </a:pPr>
            <a:r>
              <a:rPr sz="650" spc="9" dirty="0" smtClean="0">
                <a:latin typeface="Times New Roman"/>
                <a:cs typeface="Times New Roman"/>
              </a:rPr>
              <a:t>0</a:t>
            </a:r>
            <a:r>
              <a:rPr sz="650" spc="-4" dirty="0" smtClean="0">
                <a:latin typeface="Times New Roman"/>
                <a:cs typeface="Times New Roman"/>
              </a:rPr>
              <a:t>.</a:t>
            </a:r>
            <a:r>
              <a:rPr sz="650" spc="0" dirty="0" smtClean="0">
                <a:latin typeface="Times New Roman"/>
                <a:cs typeface="Times New Roman"/>
              </a:rPr>
              <a:t>345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96805" y="7938531"/>
            <a:ext cx="335219" cy="2478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7850" marR="106574" algn="ctr">
              <a:lnSpc>
                <a:spcPct val="95825"/>
              </a:lnSpc>
              <a:spcBef>
                <a:spcPts val="20"/>
              </a:spcBef>
            </a:pPr>
            <a:r>
              <a:rPr sz="650" spc="0" dirty="0" smtClean="0">
                <a:latin typeface="Times New Roman"/>
                <a:cs typeface="Times New Roman"/>
              </a:rPr>
              <a:t>70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632024" y="7938531"/>
            <a:ext cx="363870" cy="2478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3804">
              <a:lnSpc>
                <a:spcPct val="95825"/>
              </a:lnSpc>
              <a:spcBef>
                <a:spcPts val="20"/>
              </a:spcBef>
            </a:pPr>
            <a:r>
              <a:rPr sz="650" spc="9" dirty="0" smtClean="0">
                <a:latin typeface="Times New Roman"/>
                <a:cs typeface="Times New Roman"/>
              </a:rPr>
              <a:t>0</a:t>
            </a:r>
            <a:r>
              <a:rPr sz="650" spc="-4" dirty="0" smtClean="0">
                <a:latin typeface="Times New Roman"/>
                <a:cs typeface="Times New Roman"/>
              </a:rPr>
              <a:t>.</a:t>
            </a:r>
            <a:r>
              <a:rPr sz="650" spc="0" dirty="0" smtClean="0">
                <a:latin typeface="Times New Roman"/>
                <a:cs typeface="Times New Roman"/>
              </a:rPr>
              <a:t>01</a:t>
            </a:r>
            <a:r>
              <a:rPr sz="650" spc="14" dirty="0" smtClean="0">
                <a:latin typeface="Times New Roman"/>
                <a:cs typeface="Times New Roman"/>
              </a:rPr>
              <a:t>5</a:t>
            </a:r>
            <a:r>
              <a:rPr sz="650" spc="0" dirty="0" smtClean="0">
                <a:latin typeface="Times New Roman"/>
                <a:cs typeface="Times New Roman"/>
              </a:rPr>
              <a:t>-</a:t>
            </a:r>
            <a:endParaRPr sz="650">
              <a:latin typeface="Times New Roman"/>
              <a:cs typeface="Times New Roman"/>
            </a:endParaRPr>
          </a:p>
          <a:p>
            <a:pPr marL="112456">
              <a:lnSpc>
                <a:spcPct val="95825"/>
              </a:lnSpc>
              <a:spcBef>
                <a:spcPts val="20"/>
              </a:spcBef>
            </a:pPr>
            <a:r>
              <a:rPr sz="650" spc="9" dirty="0" smtClean="0">
                <a:latin typeface="Times New Roman"/>
                <a:cs typeface="Times New Roman"/>
              </a:rPr>
              <a:t>0</a:t>
            </a:r>
            <a:r>
              <a:rPr sz="650" spc="-4" dirty="0" smtClean="0">
                <a:latin typeface="Times New Roman"/>
                <a:cs typeface="Times New Roman"/>
              </a:rPr>
              <a:t>.</a:t>
            </a:r>
            <a:r>
              <a:rPr sz="650" spc="0" dirty="0" smtClean="0">
                <a:latin typeface="Times New Roman"/>
                <a:cs typeface="Times New Roman"/>
              </a:rPr>
              <a:t>050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95894" y="7938531"/>
            <a:ext cx="416874" cy="2478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5321">
              <a:lnSpc>
                <a:spcPct val="95825"/>
              </a:lnSpc>
              <a:spcBef>
                <a:spcPts val="20"/>
              </a:spcBef>
            </a:pPr>
            <a:r>
              <a:rPr sz="650" spc="9" dirty="0" smtClean="0">
                <a:latin typeface="Times New Roman"/>
                <a:cs typeface="Times New Roman"/>
              </a:rPr>
              <a:t>0</a:t>
            </a:r>
            <a:r>
              <a:rPr sz="650" spc="-4" dirty="0" smtClean="0">
                <a:latin typeface="Times New Roman"/>
                <a:cs typeface="Times New Roman"/>
              </a:rPr>
              <a:t>.</a:t>
            </a:r>
            <a:r>
              <a:rPr sz="650" spc="0" dirty="0" smtClean="0">
                <a:latin typeface="Times New Roman"/>
                <a:cs typeface="Times New Roman"/>
              </a:rPr>
              <a:t>035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12769" y="7938531"/>
            <a:ext cx="335219" cy="2478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3804">
              <a:lnSpc>
                <a:spcPct val="95825"/>
              </a:lnSpc>
              <a:spcBef>
                <a:spcPts val="20"/>
              </a:spcBef>
            </a:pPr>
            <a:r>
              <a:rPr sz="650" spc="9" dirty="0" smtClean="0">
                <a:latin typeface="Times New Roman"/>
                <a:cs typeface="Times New Roman"/>
              </a:rPr>
              <a:t>0</a:t>
            </a:r>
            <a:r>
              <a:rPr sz="650" spc="-4" dirty="0" smtClean="0">
                <a:latin typeface="Times New Roman"/>
                <a:cs typeface="Times New Roman"/>
              </a:rPr>
              <a:t>.</a:t>
            </a:r>
            <a:r>
              <a:rPr sz="650" spc="0" dirty="0" smtClean="0">
                <a:latin typeface="Times New Roman"/>
                <a:cs typeface="Times New Roman"/>
              </a:rPr>
              <a:t>011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747988" y="7938531"/>
            <a:ext cx="333786" cy="2478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3804">
              <a:lnSpc>
                <a:spcPct val="95825"/>
              </a:lnSpc>
              <a:spcBef>
                <a:spcPts val="20"/>
              </a:spcBef>
            </a:pPr>
            <a:r>
              <a:rPr sz="650" spc="9" dirty="0" smtClean="0">
                <a:latin typeface="Times New Roman"/>
                <a:cs typeface="Times New Roman"/>
              </a:rPr>
              <a:t>0</a:t>
            </a:r>
            <a:r>
              <a:rPr sz="650" spc="-4" dirty="0" smtClean="0">
                <a:latin typeface="Times New Roman"/>
                <a:cs typeface="Times New Roman"/>
              </a:rPr>
              <a:t>.</a:t>
            </a:r>
            <a:r>
              <a:rPr sz="650" spc="0" dirty="0" smtClean="0">
                <a:latin typeface="Times New Roman"/>
                <a:cs typeface="Times New Roman"/>
              </a:rPr>
              <a:t>025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81774" y="7938531"/>
            <a:ext cx="446958" cy="2478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9394" marR="42987" algn="ctr">
              <a:lnSpc>
                <a:spcPct val="95825"/>
              </a:lnSpc>
              <a:spcBef>
                <a:spcPts val="20"/>
              </a:spcBef>
            </a:pPr>
            <a:r>
              <a:rPr sz="650" spc="9" dirty="0" smtClean="0">
                <a:latin typeface="Times New Roman"/>
                <a:cs typeface="Times New Roman"/>
              </a:rPr>
              <a:t>0</a:t>
            </a:r>
            <a:r>
              <a:rPr sz="650" spc="-4" dirty="0" smtClean="0">
                <a:latin typeface="Times New Roman"/>
                <a:cs typeface="Times New Roman"/>
              </a:rPr>
              <a:t>.</a:t>
            </a:r>
            <a:r>
              <a:rPr sz="650" spc="0" dirty="0" smtClean="0">
                <a:latin typeface="Times New Roman"/>
                <a:cs typeface="Times New Roman"/>
              </a:rPr>
              <a:t>15</a:t>
            </a:r>
            <a:r>
              <a:rPr sz="650" spc="14" dirty="0" smtClean="0">
                <a:latin typeface="Times New Roman"/>
                <a:cs typeface="Times New Roman"/>
              </a:rPr>
              <a:t>0</a:t>
            </a:r>
            <a:r>
              <a:rPr sz="650" spc="0" dirty="0" smtClean="0">
                <a:latin typeface="Times New Roman"/>
                <a:cs typeface="Times New Roman"/>
              </a:rPr>
              <a:t>-</a:t>
            </a:r>
            <a:endParaRPr sz="650">
              <a:latin typeface="Times New Roman"/>
              <a:cs typeface="Times New Roman"/>
            </a:endParaRPr>
          </a:p>
          <a:p>
            <a:pPr marL="219589" marR="43547" algn="ctr">
              <a:lnSpc>
                <a:spcPct val="95825"/>
              </a:lnSpc>
              <a:spcBef>
                <a:spcPts val="20"/>
              </a:spcBef>
            </a:pPr>
            <a:r>
              <a:rPr sz="650" spc="9" dirty="0" smtClean="0">
                <a:latin typeface="Times New Roman"/>
                <a:cs typeface="Times New Roman"/>
              </a:rPr>
              <a:t>0</a:t>
            </a:r>
            <a:r>
              <a:rPr sz="650" spc="-4" dirty="0" smtClean="0">
                <a:latin typeface="Times New Roman"/>
                <a:cs typeface="Times New Roman"/>
              </a:rPr>
              <a:t>.</a:t>
            </a:r>
            <a:r>
              <a:rPr sz="650" spc="0" dirty="0" smtClean="0">
                <a:latin typeface="Times New Roman"/>
                <a:cs typeface="Times New Roman"/>
              </a:rPr>
              <a:t>35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28733" y="7938531"/>
            <a:ext cx="446958" cy="2478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7961" marR="44419" algn="ctr">
              <a:lnSpc>
                <a:spcPct val="95825"/>
              </a:lnSpc>
              <a:spcBef>
                <a:spcPts val="20"/>
              </a:spcBef>
            </a:pPr>
            <a:r>
              <a:rPr sz="650" spc="9" dirty="0" smtClean="0">
                <a:latin typeface="Times New Roman"/>
                <a:cs typeface="Times New Roman"/>
              </a:rPr>
              <a:t>0</a:t>
            </a:r>
            <a:r>
              <a:rPr sz="650" spc="-4" dirty="0" smtClean="0">
                <a:latin typeface="Times New Roman"/>
                <a:cs typeface="Times New Roman"/>
              </a:rPr>
              <a:t>.</a:t>
            </a:r>
            <a:r>
              <a:rPr sz="650" spc="0" dirty="0" smtClean="0">
                <a:latin typeface="Times New Roman"/>
                <a:cs typeface="Times New Roman"/>
              </a:rPr>
              <a:t>75</a:t>
            </a:r>
            <a:r>
              <a:rPr sz="650" spc="14" dirty="0" smtClean="0">
                <a:latin typeface="Times New Roman"/>
                <a:cs typeface="Times New Roman"/>
              </a:rPr>
              <a:t>0</a:t>
            </a:r>
            <a:r>
              <a:rPr sz="650" spc="0" dirty="0" smtClean="0">
                <a:latin typeface="Times New Roman"/>
                <a:cs typeface="Times New Roman"/>
              </a:rPr>
              <a:t>-</a:t>
            </a:r>
            <a:endParaRPr sz="650">
              <a:latin typeface="Times New Roman"/>
              <a:cs typeface="Times New Roman"/>
            </a:endParaRPr>
          </a:p>
          <a:p>
            <a:pPr marL="218157" marR="44979" algn="ctr">
              <a:lnSpc>
                <a:spcPct val="95825"/>
              </a:lnSpc>
              <a:spcBef>
                <a:spcPts val="20"/>
              </a:spcBef>
            </a:pPr>
            <a:r>
              <a:rPr sz="650" spc="9" dirty="0" smtClean="0">
                <a:latin typeface="Times New Roman"/>
                <a:cs typeface="Times New Roman"/>
              </a:rPr>
              <a:t>1</a:t>
            </a:r>
            <a:r>
              <a:rPr sz="650" spc="-4" dirty="0" smtClean="0">
                <a:latin typeface="Times New Roman"/>
                <a:cs typeface="Times New Roman"/>
              </a:rPr>
              <a:t>.</a:t>
            </a:r>
            <a:r>
              <a:rPr sz="650" spc="0" dirty="0" smtClean="0">
                <a:latin typeface="Times New Roman"/>
                <a:cs typeface="Times New Roman"/>
              </a:rPr>
              <a:t>05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75692" y="7938531"/>
            <a:ext cx="445526" cy="2478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6893">
              <a:lnSpc>
                <a:spcPct val="95825"/>
              </a:lnSpc>
              <a:spcBef>
                <a:spcPts val="20"/>
              </a:spcBef>
            </a:pPr>
            <a:r>
              <a:rPr sz="650" spc="9" dirty="0" smtClean="0">
                <a:latin typeface="Times New Roman"/>
                <a:cs typeface="Times New Roman"/>
              </a:rPr>
              <a:t>0</a:t>
            </a:r>
            <a:r>
              <a:rPr sz="650" spc="-4" dirty="0" smtClean="0">
                <a:latin typeface="Times New Roman"/>
                <a:cs typeface="Times New Roman"/>
              </a:rPr>
              <a:t>.</a:t>
            </a:r>
            <a:r>
              <a:rPr sz="650" spc="0" dirty="0" smtClean="0">
                <a:latin typeface="Times New Roman"/>
                <a:cs typeface="Times New Roman"/>
              </a:rPr>
              <a:t>13</a:t>
            </a:r>
            <a:r>
              <a:rPr sz="650" spc="14" dirty="0" smtClean="0">
                <a:latin typeface="Times New Roman"/>
                <a:cs typeface="Times New Roman"/>
              </a:rPr>
              <a:t>0</a:t>
            </a:r>
            <a:r>
              <a:rPr sz="650" spc="0" dirty="0" smtClean="0">
                <a:latin typeface="Times New Roman"/>
                <a:cs typeface="Times New Roman"/>
              </a:rPr>
              <a:t>-</a:t>
            </a:r>
            <a:endParaRPr sz="650">
              <a:latin typeface="Times New Roman"/>
              <a:cs typeface="Times New Roman"/>
            </a:endParaRPr>
          </a:p>
          <a:p>
            <a:pPr marL="195544">
              <a:lnSpc>
                <a:spcPct val="95825"/>
              </a:lnSpc>
              <a:spcBef>
                <a:spcPts val="20"/>
              </a:spcBef>
            </a:pPr>
            <a:r>
              <a:rPr sz="650" spc="9" dirty="0" smtClean="0">
                <a:latin typeface="Times New Roman"/>
                <a:cs typeface="Times New Roman"/>
              </a:rPr>
              <a:t>0</a:t>
            </a:r>
            <a:r>
              <a:rPr sz="650" spc="-4" dirty="0" smtClean="0">
                <a:latin typeface="Times New Roman"/>
                <a:cs typeface="Times New Roman"/>
              </a:rPr>
              <a:t>.</a:t>
            </a:r>
            <a:r>
              <a:rPr sz="650" spc="0" dirty="0" smtClean="0">
                <a:latin typeface="Times New Roman"/>
                <a:cs typeface="Times New Roman"/>
              </a:rPr>
              <a:t>170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21218" y="7938531"/>
            <a:ext cx="446958" cy="2478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8269">
              <a:lnSpc>
                <a:spcPct val="95825"/>
              </a:lnSpc>
              <a:spcBef>
                <a:spcPts val="20"/>
              </a:spcBef>
            </a:pPr>
            <a:r>
              <a:rPr sz="650" spc="0" dirty="0" smtClean="0">
                <a:latin typeface="Times New Roman"/>
                <a:cs typeface="Times New Roman"/>
              </a:rPr>
              <a:t>St</a:t>
            </a:r>
            <a:r>
              <a:rPr sz="650" spc="4" dirty="0" smtClean="0">
                <a:latin typeface="Times New Roman"/>
                <a:cs typeface="Times New Roman"/>
              </a:rPr>
              <a:t> </a:t>
            </a:r>
            <a:r>
              <a:rPr sz="650" spc="9" dirty="0" smtClean="0">
                <a:latin typeface="Times New Roman"/>
                <a:cs typeface="Times New Roman"/>
              </a:rPr>
              <a:t>5</a:t>
            </a:r>
            <a:r>
              <a:rPr sz="650" spc="0" dirty="0" smtClean="0">
                <a:latin typeface="Times New Roman"/>
                <a:cs typeface="Times New Roman"/>
              </a:rPr>
              <a:t>2</a:t>
            </a:r>
            <a:r>
              <a:rPr sz="650" spc="-4" dirty="0" smtClean="0">
                <a:latin typeface="Times New Roman"/>
                <a:cs typeface="Times New Roman"/>
              </a:rPr>
              <a:t>.</a:t>
            </a:r>
            <a:r>
              <a:rPr sz="650" spc="0" dirty="0" smtClean="0">
                <a:latin typeface="Times New Roman"/>
                <a:cs typeface="Times New Roman"/>
              </a:rPr>
              <a:t>3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34895" y="1413195"/>
            <a:ext cx="10305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2013015" y="1413195"/>
            <a:ext cx="231874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5146054" y="1413195"/>
            <a:ext cx="5690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5886429" y="1413195"/>
            <a:ext cx="7850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3212293" y="2515051"/>
            <a:ext cx="9159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594086" y="2782569"/>
            <a:ext cx="151216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3658659" y="2956326"/>
            <a:ext cx="9159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773131" y="7590393"/>
            <a:ext cx="8293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object 50"/>
          <p:cNvSpPr/>
          <p:nvPr/>
        </p:nvSpPr>
        <p:spPr>
          <a:xfrm>
            <a:off x="1836237" y="1590857"/>
            <a:ext cx="4094256" cy="0"/>
          </a:xfrm>
          <a:custGeom>
            <a:avLst/>
            <a:gdLst/>
            <a:ahLst/>
            <a:cxnLst/>
            <a:rect l="l" t="t" r="r" b="b"/>
            <a:pathLst>
              <a:path w="4094256">
                <a:moveTo>
                  <a:pt x="0" y="0"/>
                </a:moveTo>
                <a:lnTo>
                  <a:pt x="4094256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854860" y="2198263"/>
            <a:ext cx="1604467" cy="0"/>
          </a:xfrm>
          <a:custGeom>
            <a:avLst/>
            <a:gdLst/>
            <a:ahLst/>
            <a:cxnLst/>
            <a:rect l="l" t="t" r="r" b="b"/>
            <a:pathLst>
              <a:path w="1604467">
                <a:moveTo>
                  <a:pt x="0" y="0"/>
                </a:moveTo>
                <a:lnTo>
                  <a:pt x="1604467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466490" y="2198263"/>
            <a:ext cx="830884" cy="0"/>
          </a:xfrm>
          <a:custGeom>
            <a:avLst/>
            <a:gdLst/>
            <a:ahLst/>
            <a:cxnLst/>
            <a:rect l="l" t="t" r="r" b="b"/>
            <a:pathLst>
              <a:path w="830884">
                <a:moveTo>
                  <a:pt x="0" y="0"/>
                </a:moveTo>
                <a:lnTo>
                  <a:pt x="830884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304537" y="2198263"/>
            <a:ext cx="830884" cy="0"/>
          </a:xfrm>
          <a:custGeom>
            <a:avLst/>
            <a:gdLst/>
            <a:ahLst/>
            <a:cxnLst/>
            <a:rect l="l" t="t" r="r" b="b"/>
            <a:pathLst>
              <a:path w="830884">
                <a:moveTo>
                  <a:pt x="0" y="0"/>
                </a:moveTo>
                <a:lnTo>
                  <a:pt x="830884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42585" y="2198263"/>
            <a:ext cx="830884" cy="0"/>
          </a:xfrm>
          <a:custGeom>
            <a:avLst/>
            <a:gdLst/>
            <a:ahLst/>
            <a:cxnLst/>
            <a:rect l="l" t="t" r="r" b="b"/>
            <a:pathLst>
              <a:path w="830884">
                <a:moveTo>
                  <a:pt x="0" y="0"/>
                </a:moveTo>
                <a:lnTo>
                  <a:pt x="830884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54860" y="2606542"/>
            <a:ext cx="1604467" cy="0"/>
          </a:xfrm>
          <a:custGeom>
            <a:avLst/>
            <a:gdLst/>
            <a:ahLst/>
            <a:cxnLst/>
            <a:rect l="l" t="t" r="r" b="b"/>
            <a:pathLst>
              <a:path w="1604467">
                <a:moveTo>
                  <a:pt x="0" y="0"/>
                </a:moveTo>
                <a:lnTo>
                  <a:pt x="1604467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466490" y="2606542"/>
            <a:ext cx="830884" cy="0"/>
          </a:xfrm>
          <a:custGeom>
            <a:avLst/>
            <a:gdLst/>
            <a:ahLst/>
            <a:cxnLst/>
            <a:rect l="l" t="t" r="r" b="b"/>
            <a:pathLst>
              <a:path w="830884">
                <a:moveTo>
                  <a:pt x="0" y="0"/>
                </a:moveTo>
                <a:lnTo>
                  <a:pt x="830884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304537" y="2606542"/>
            <a:ext cx="830884" cy="0"/>
          </a:xfrm>
          <a:custGeom>
            <a:avLst/>
            <a:gdLst/>
            <a:ahLst/>
            <a:cxnLst/>
            <a:rect l="l" t="t" r="r" b="b"/>
            <a:pathLst>
              <a:path w="830884">
                <a:moveTo>
                  <a:pt x="0" y="0"/>
                </a:moveTo>
                <a:lnTo>
                  <a:pt x="830884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142585" y="2606542"/>
            <a:ext cx="830884" cy="0"/>
          </a:xfrm>
          <a:custGeom>
            <a:avLst/>
            <a:gdLst/>
            <a:ahLst/>
            <a:cxnLst/>
            <a:rect l="l" t="t" r="r" b="b"/>
            <a:pathLst>
              <a:path w="830884">
                <a:moveTo>
                  <a:pt x="0" y="0"/>
                </a:moveTo>
                <a:lnTo>
                  <a:pt x="830884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854860" y="2891622"/>
            <a:ext cx="1604467" cy="0"/>
          </a:xfrm>
          <a:custGeom>
            <a:avLst/>
            <a:gdLst/>
            <a:ahLst/>
            <a:cxnLst/>
            <a:rect l="l" t="t" r="r" b="b"/>
            <a:pathLst>
              <a:path w="1604467">
                <a:moveTo>
                  <a:pt x="0" y="0"/>
                </a:moveTo>
                <a:lnTo>
                  <a:pt x="1604467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466490" y="2891622"/>
            <a:ext cx="830884" cy="0"/>
          </a:xfrm>
          <a:custGeom>
            <a:avLst/>
            <a:gdLst/>
            <a:ahLst/>
            <a:cxnLst/>
            <a:rect l="l" t="t" r="r" b="b"/>
            <a:pathLst>
              <a:path w="830884">
                <a:moveTo>
                  <a:pt x="0" y="0"/>
                </a:moveTo>
                <a:lnTo>
                  <a:pt x="830884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304537" y="2891622"/>
            <a:ext cx="830884" cy="0"/>
          </a:xfrm>
          <a:custGeom>
            <a:avLst/>
            <a:gdLst/>
            <a:ahLst/>
            <a:cxnLst/>
            <a:rect l="l" t="t" r="r" b="b"/>
            <a:pathLst>
              <a:path w="830884">
                <a:moveTo>
                  <a:pt x="0" y="0"/>
                </a:moveTo>
                <a:lnTo>
                  <a:pt x="830884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142585" y="2891622"/>
            <a:ext cx="830884" cy="0"/>
          </a:xfrm>
          <a:custGeom>
            <a:avLst/>
            <a:gdLst/>
            <a:ahLst/>
            <a:cxnLst/>
            <a:rect l="l" t="t" r="r" b="b"/>
            <a:pathLst>
              <a:path w="830884">
                <a:moveTo>
                  <a:pt x="0" y="0"/>
                </a:moveTo>
                <a:lnTo>
                  <a:pt x="830884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854860" y="3180999"/>
            <a:ext cx="1604467" cy="0"/>
          </a:xfrm>
          <a:custGeom>
            <a:avLst/>
            <a:gdLst/>
            <a:ahLst/>
            <a:cxnLst/>
            <a:rect l="l" t="t" r="r" b="b"/>
            <a:pathLst>
              <a:path w="1604467">
                <a:moveTo>
                  <a:pt x="0" y="0"/>
                </a:moveTo>
                <a:lnTo>
                  <a:pt x="1604467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466490" y="3180999"/>
            <a:ext cx="830884" cy="0"/>
          </a:xfrm>
          <a:custGeom>
            <a:avLst/>
            <a:gdLst/>
            <a:ahLst/>
            <a:cxnLst/>
            <a:rect l="l" t="t" r="r" b="b"/>
            <a:pathLst>
              <a:path w="830884">
                <a:moveTo>
                  <a:pt x="0" y="0"/>
                </a:moveTo>
                <a:lnTo>
                  <a:pt x="830884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304537" y="3180999"/>
            <a:ext cx="830884" cy="0"/>
          </a:xfrm>
          <a:custGeom>
            <a:avLst/>
            <a:gdLst/>
            <a:ahLst/>
            <a:cxnLst/>
            <a:rect l="l" t="t" r="r" b="b"/>
            <a:pathLst>
              <a:path w="830884">
                <a:moveTo>
                  <a:pt x="0" y="0"/>
                </a:moveTo>
                <a:lnTo>
                  <a:pt x="830884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142585" y="3180999"/>
            <a:ext cx="830884" cy="0"/>
          </a:xfrm>
          <a:custGeom>
            <a:avLst/>
            <a:gdLst/>
            <a:ahLst/>
            <a:cxnLst/>
            <a:rect l="l" t="t" r="r" b="b"/>
            <a:pathLst>
              <a:path w="830884">
                <a:moveTo>
                  <a:pt x="0" y="0"/>
                </a:moveTo>
                <a:lnTo>
                  <a:pt x="830884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851278" y="2196114"/>
            <a:ext cx="0" cy="1292169"/>
          </a:xfrm>
          <a:custGeom>
            <a:avLst/>
            <a:gdLst/>
            <a:ahLst/>
            <a:cxnLst/>
            <a:rect l="l" t="t" r="r" b="b"/>
            <a:pathLst>
              <a:path h="1292169">
                <a:moveTo>
                  <a:pt x="0" y="0"/>
                </a:moveTo>
                <a:lnTo>
                  <a:pt x="0" y="1292169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854860" y="3486134"/>
            <a:ext cx="1604467" cy="0"/>
          </a:xfrm>
          <a:custGeom>
            <a:avLst/>
            <a:gdLst/>
            <a:ahLst/>
            <a:cxnLst/>
            <a:rect l="l" t="t" r="r" b="b"/>
            <a:pathLst>
              <a:path w="1604467">
                <a:moveTo>
                  <a:pt x="0" y="0"/>
                </a:moveTo>
                <a:lnTo>
                  <a:pt x="1604467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462908" y="2196114"/>
            <a:ext cx="0" cy="1292169"/>
          </a:xfrm>
          <a:custGeom>
            <a:avLst/>
            <a:gdLst/>
            <a:ahLst/>
            <a:cxnLst/>
            <a:rect l="l" t="t" r="r" b="b"/>
            <a:pathLst>
              <a:path h="1292169">
                <a:moveTo>
                  <a:pt x="0" y="0"/>
                </a:moveTo>
                <a:lnTo>
                  <a:pt x="0" y="1292169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466490" y="3486134"/>
            <a:ext cx="830884" cy="0"/>
          </a:xfrm>
          <a:custGeom>
            <a:avLst/>
            <a:gdLst/>
            <a:ahLst/>
            <a:cxnLst/>
            <a:rect l="l" t="t" r="r" b="b"/>
            <a:pathLst>
              <a:path w="830884">
                <a:moveTo>
                  <a:pt x="0" y="0"/>
                </a:moveTo>
                <a:lnTo>
                  <a:pt x="830884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300956" y="2196114"/>
            <a:ext cx="0" cy="1292169"/>
          </a:xfrm>
          <a:custGeom>
            <a:avLst/>
            <a:gdLst/>
            <a:ahLst/>
            <a:cxnLst/>
            <a:rect l="l" t="t" r="r" b="b"/>
            <a:pathLst>
              <a:path h="1292169">
                <a:moveTo>
                  <a:pt x="0" y="0"/>
                </a:moveTo>
                <a:lnTo>
                  <a:pt x="0" y="1292169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304537" y="3486134"/>
            <a:ext cx="830884" cy="0"/>
          </a:xfrm>
          <a:custGeom>
            <a:avLst/>
            <a:gdLst/>
            <a:ahLst/>
            <a:cxnLst/>
            <a:rect l="l" t="t" r="r" b="b"/>
            <a:pathLst>
              <a:path w="830884">
                <a:moveTo>
                  <a:pt x="0" y="0"/>
                </a:moveTo>
                <a:lnTo>
                  <a:pt x="830884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139004" y="2196114"/>
            <a:ext cx="0" cy="1292169"/>
          </a:xfrm>
          <a:custGeom>
            <a:avLst/>
            <a:gdLst/>
            <a:ahLst/>
            <a:cxnLst/>
            <a:rect l="l" t="t" r="r" b="b"/>
            <a:pathLst>
              <a:path h="1292169">
                <a:moveTo>
                  <a:pt x="0" y="0"/>
                </a:moveTo>
                <a:lnTo>
                  <a:pt x="0" y="1292169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142585" y="3486134"/>
            <a:ext cx="830884" cy="0"/>
          </a:xfrm>
          <a:custGeom>
            <a:avLst/>
            <a:gdLst/>
            <a:ahLst/>
            <a:cxnLst/>
            <a:rect l="l" t="t" r="r" b="b"/>
            <a:pathLst>
              <a:path w="830884">
                <a:moveTo>
                  <a:pt x="0" y="0"/>
                </a:moveTo>
                <a:lnTo>
                  <a:pt x="830884" y="0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977051" y="2196114"/>
            <a:ext cx="0" cy="1292169"/>
          </a:xfrm>
          <a:custGeom>
            <a:avLst/>
            <a:gdLst/>
            <a:ahLst/>
            <a:cxnLst/>
            <a:rect l="l" t="t" r="r" b="b"/>
            <a:pathLst>
              <a:path h="1292169">
                <a:moveTo>
                  <a:pt x="0" y="0"/>
                </a:moveTo>
                <a:lnTo>
                  <a:pt x="0" y="1292169"/>
                </a:lnTo>
              </a:path>
            </a:pathLst>
          </a:custGeom>
          <a:ln w="5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501900" y="743987"/>
            <a:ext cx="2806700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3000" spc="0" baseline="4413" dirty="0" smtClean="0">
                <a:solidFill>
                  <a:srgbClr val="0000FF"/>
                </a:solidFill>
                <a:latin typeface="Courier New"/>
                <a:cs typeface="Courier New"/>
                <a:hlinkClick r:id="rId2"/>
              </a:rPr>
              <a:t>www.KormitPars.com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840727" y="1412027"/>
            <a:ext cx="1691355" cy="1686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spc="-9" dirty="0" smtClean="0">
                <a:latin typeface="Times New Roman"/>
                <a:cs typeface="Times New Roman"/>
              </a:rPr>
              <a:t>ر</a:t>
            </a:r>
            <a:r>
              <a:rPr sz="1100" spc="9" dirty="0" smtClean="0">
                <a:latin typeface="Times New Roman"/>
                <a:cs typeface="Times New Roman"/>
              </a:rPr>
              <a:t>ﺎ</a:t>
            </a:r>
            <a:r>
              <a:rPr sz="1100" spc="0" dirty="0" smtClean="0">
                <a:latin typeface="Times New Roman"/>
                <a:cs typeface="Times New Roman"/>
              </a:rPr>
              <a:t>ﺸﻓ</a:t>
            </a:r>
            <a:r>
              <a:rPr sz="1100" spc="33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Times New Roman"/>
                <a:cs typeface="Times New Roman"/>
              </a:rPr>
              <a:t>رد</a:t>
            </a:r>
            <a:r>
              <a:rPr sz="1100" spc="37" dirty="0" smtClean="0">
                <a:latin typeface="Times New Roman"/>
                <a:cs typeface="Times New Roman"/>
              </a:rPr>
              <a:t> </a:t>
            </a:r>
            <a:r>
              <a:rPr sz="1100" spc="-9" dirty="0" smtClean="0">
                <a:latin typeface="Times New Roman"/>
                <a:cs typeface="Times New Roman"/>
              </a:rPr>
              <a:t>ﻼ</a:t>
            </a:r>
            <a:r>
              <a:rPr sz="1100" spc="4" dirty="0" smtClean="0">
                <a:latin typeface="Times New Roman"/>
                <a:cs typeface="Times New Roman"/>
              </a:rPr>
              <a:t>ﻋ</a:t>
            </a:r>
            <a:r>
              <a:rPr sz="1100" spc="0" dirty="0" smtClean="0">
                <a:latin typeface="Times New Roman"/>
                <a:cs typeface="Times New Roman"/>
              </a:rPr>
              <a:t>ا</a:t>
            </a:r>
            <a:r>
              <a:rPr sz="1100" spc="39" dirty="0" smtClean="0">
                <a:latin typeface="Times New Roman"/>
                <a:cs typeface="Times New Roman"/>
              </a:rPr>
              <a:t> </a:t>
            </a:r>
            <a:r>
              <a:rPr sz="1100" spc="4" dirty="0" smtClean="0">
                <a:latin typeface="Times New Roman"/>
                <a:cs typeface="Times New Roman"/>
              </a:rPr>
              <a:t>د</a:t>
            </a:r>
            <a:r>
              <a:rPr sz="1100" spc="0" dirty="0" smtClean="0">
                <a:latin typeface="Times New Roman"/>
                <a:cs typeface="Times New Roman"/>
              </a:rPr>
              <a:t>ﻻﻮﻓ</a:t>
            </a:r>
            <a:r>
              <a:rPr sz="1100" spc="44" dirty="0" smtClean="0">
                <a:latin typeface="Times New Roman"/>
                <a:cs typeface="Times New Roman"/>
              </a:rPr>
              <a:t> </a:t>
            </a:r>
            <a:r>
              <a:rPr sz="1100" spc="-14" dirty="0" smtClean="0">
                <a:latin typeface="Times New Roman"/>
                <a:cs typeface="Times New Roman"/>
              </a:rPr>
              <a:t>ﮫ</a:t>
            </a:r>
            <a:r>
              <a:rPr sz="1100" spc="19" dirty="0" smtClean="0">
                <a:latin typeface="Times New Roman"/>
                <a:cs typeface="Times New Roman"/>
              </a:rPr>
              <a:t>ﺒ</a:t>
            </a:r>
            <a:r>
              <a:rPr sz="1100" spc="0" dirty="0" smtClean="0">
                <a:latin typeface="Times New Roman"/>
                <a:cs typeface="Times New Roman"/>
              </a:rPr>
              <a:t>ﺳ</a:t>
            </a:r>
            <a:r>
              <a:rPr sz="1100" spc="-9" dirty="0" smtClean="0">
                <a:latin typeface="Times New Roman"/>
                <a:cs typeface="Times New Roman"/>
              </a:rPr>
              <a:t>ﺎ</a:t>
            </a:r>
            <a:r>
              <a:rPr sz="1100" spc="9" dirty="0" smtClean="0">
                <a:latin typeface="Times New Roman"/>
                <a:cs typeface="Times New Roman"/>
              </a:rPr>
              <a:t>ﺤ</a:t>
            </a:r>
            <a:r>
              <a:rPr sz="1100" spc="0" dirty="0" smtClean="0">
                <a:latin typeface="Times New Roman"/>
                <a:cs typeface="Times New Roman"/>
              </a:rPr>
              <a:t>ﻣ</a:t>
            </a:r>
            <a:r>
              <a:rPr sz="1100" spc="65" dirty="0" smtClean="0">
                <a:latin typeface="Times New Roman"/>
                <a:cs typeface="Times New Roman"/>
              </a:rPr>
              <a:t> </a:t>
            </a:r>
            <a:r>
              <a:rPr sz="1100" spc="-9" dirty="0" smtClean="0">
                <a:latin typeface="Times New Roman"/>
                <a:cs typeface="Times New Roman"/>
              </a:rPr>
              <a:t>ر</a:t>
            </a:r>
            <a:r>
              <a:rPr sz="1100" spc="0" dirty="0" smtClean="0">
                <a:latin typeface="Times New Roman"/>
                <a:cs typeface="Times New Roman"/>
              </a:rPr>
              <a:t>د</a:t>
            </a:r>
            <a:r>
              <a:rPr sz="1100" spc="28" dirty="0" smtClean="0">
                <a:latin typeface="Times New Roman"/>
                <a:cs typeface="Times New Roman"/>
              </a:rPr>
              <a:t> </a:t>
            </a:r>
            <a:r>
              <a:rPr sz="1100" spc="-10" dirty="0" smtClean="0">
                <a:latin typeface="Times New Roman"/>
                <a:cs typeface="Times New Roman"/>
              </a:rPr>
              <a:t>ﯽ</a:t>
            </a:r>
            <a:r>
              <a:rPr sz="1100" spc="5" dirty="0" smtClean="0">
                <a:latin typeface="Times New Roman"/>
                <a:cs typeface="Times New Roman"/>
              </a:rPr>
              <a:t>ﺜ</a:t>
            </a:r>
            <a:r>
              <a:rPr sz="1100" spc="0" dirty="0" smtClean="0">
                <a:latin typeface="Times New Roman"/>
                <a:cs typeface="Times New Roman"/>
              </a:rPr>
              <a:t>ﺤﺑ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827542" y="1412027"/>
            <a:ext cx="121955" cy="1686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spc="0" dirty="0" smtClean="0">
                <a:latin typeface="Times New Roman"/>
                <a:cs typeface="Times New Roman"/>
              </a:rPr>
              <a:t>٨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926462" y="1777410"/>
            <a:ext cx="1027923" cy="1944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1950" spc="-4" baseline="10776" dirty="0" smtClean="0">
                <a:latin typeface="B Zar"/>
                <a:cs typeface="B Zar"/>
              </a:rPr>
              <a:t>ﯽ</a:t>
            </a:r>
            <a:r>
              <a:rPr sz="1950" spc="-9" baseline="10776" dirty="0" smtClean="0">
                <a:latin typeface="B Zar"/>
                <a:cs typeface="B Zar"/>
              </a:rPr>
              <a:t>ﮑ</a:t>
            </a:r>
            <a:r>
              <a:rPr sz="1950" spc="-4" baseline="10776" dirty="0" smtClean="0">
                <a:latin typeface="B Zar"/>
                <a:cs typeface="B Zar"/>
              </a:rPr>
              <a:t>ﯿ</a:t>
            </a:r>
            <a:r>
              <a:rPr sz="1950" spc="0" baseline="10776" dirty="0" smtClean="0">
                <a:latin typeface="B Zar"/>
                <a:cs typeface="B Zar"/>
              </a:rPr>
              <a:t>ﻧ</a:t>
            </a:r>
            <a:r>
              <a:rPr sz="1950" spc="-9" baseline="10776" dirty="0" smtClean="0">
                <a:latin typeface="B Zar"/>
                <a:cs typeface="B Zar"/>
              </a:rPr>
              <a:t>ﺎﮑ</a:t>
            </a:r>
            <a:r>
              <a:rPr sz="1950" spc="0" baseline="10776" dirty="0" smtClean="0">
                <a:latin typeface="B Zar"/>
                <a:cs typeface="B Zar"/>
              </a:rPr>
              <a:t>ﻣ</a:t>
            </a:r>
            <a:r>
              <a:rPr sz="1950" spc="28" baseline="10776" dirty="0" smtClean="0">
                <a:latin typeface="B Zar"/>
                <a:cs typeface="B Zar"/>
              </a:rPr>
              <a:t> </a:t>
            </a:r>
            <a:r>
              <a:rPr sz="1950" spc="4" baseline="10776" dirty="0" smtClean="0">
                <a:latin typeface="B Zar"/>
                <a:cs typeface="B Zar"/>
              </a:rPr>
              <a:t>ص</a:t>
            </a:r>
            <a:r>
              <a:rPr sz="1950" spc="-4" baseline="10776" dirty="0" smtClean="0">
                <a:latin typeface="B Zar"/>
                <a:cs typeface="B Zar"/>
              </a:rPr>
              <a:t>ا</a:t>
            </a:r>
            <a:r>
              <a:rPr sz="1950" spc="0" baseline="10776" dirty="0" smtClean="0">
                <a:latin typeface="B Zar"/>
                <a:cs typeface="B Zar"/>
              </a:rPr>
              <a:t>ﻮﺧ</a:t>
            </a:r>
            <a:r>
              <a:rPr sz="1950" spc="42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-2</a:t>
            </a:r>
            <a:endParaRPr sz="1300">
              <a:latin typeface="B Zar"/>
              <a:cs typeface="B Zar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40829" y="3817214"/>
            <a:ext cx="4116757" cy="43418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42887" algn="r">
              <a:lnSpc>
                <a:spcPts val="1664"/>
              </a:lnSpc>
              <a:spcBef>
                <a:spcPts val="83"/>
              </a:spcBef>
            </a:pPr>
            <a:r>
              <a:rPr sz="1950" b="1" spc="0" baseline="11369" dirty="0" smtClean="0">
                <a:latin typeface="B Zar"/>
                <a:cs typeface="B Zar"/>
              </a:rPr>
              <a:t>:</a:t>
            </a:r>
            <a:r>
              <a:rPr sz="1950" b="1" spc="47" baseline="11369" dirty="0" smtClean="0">
                <a:latin typeface="B Zar"/>
                <a:cs typeface="B Zar"/>
              </a:rPr>
              <a:t> </a:t>
            </a:r>
            <a:r>
              <a:rPr sz="1950" b="1" spc="-4" baseline="11369" dirty="0" smtClean="0">
                <a:latin typeface="B Zar"/>
                <a:cs typeface="B Zar"/>
              </a:rPr>
              <a:t>هدﺎ</a:t>
            </a:r>
            <a:r>
              <a:rPr sz="1950" b="1" spc="-9" baseline="11369" dirty="0" smtClean="0">
                <a:latin typeface="B Zar"/>
                <a:cs typeface="B Zar"/>
              </a:rPr>
              <a:t>ﻔﺘ</a:t>
            </a:r>
            <a:r>
              <a:rPr sz="1950" b="1" spc="0" baseline="11369" dirty="0" smtClean="0">
                <a:latin typeface="B Zar"/>
                <a:cs typeface="B Zar"/>
              </a:rPr>
              <a:t>ﺳا</a:t>
            </a:r>
            <a:r>
              <a:rPr sz="1950" b="1" spc="47" baseline="11369" dirty="0" smtClean="0">
                <a:latin typeface="B Zar"/>
                <a:cs typeface="B Zar"/>
              </a:rPr>
              <a:t> </a:t>
            </a:r>
            <a:r>
              <a:rPr sz="1950" b="1" spc="4" baseline="11369" dirty="0" smtClean="0">
                <a:latin typeface="B Zar"/>
                <a:cs typeface="B Zar"/>
              </a:rPr>
              <a:t>ﻪ</a:t>
            </a:r>
            <a:r>
              <a:rPr sz="1950" b="1" spc="-10" baseline="11369" dirty="0" smtClean="0">
                <a:latin typeface="B Zar"/>
                <a:cs typeface="B Zar"/>
              </a:rPr>
              <a:t>ﻘ</a:t>
            </a:r>
            <a:r>
              <a:rPr sz="1950" b="1" spc="-4" baseline="11369" dirty="0" smtClean="0">
                <a:latin typeface="B Zar"/>
                <a:cs typeface="B Zar"/>
              </a:rPr>
              <a:t>ﺑﺎ</a:t>
            </a:r>
            <a:r>
              <a:rPr sz="1950" b="1" spc="0" baseline="11369" dirty="0" smtClean="0">
                <a:latin typeface="B Zar"/>
                <a:cs typeface="B Zar"/>
              </a:rPr>
              <a:t>ﺳ</a:t>
            </a:r>
            <a:endParaRPr sz="1300">
              <a:latin typeface="B Zar"/>
              <a:cs typeface="B Zar"/>
            </a:endParaRPr>
          </a:p>
          <a:p>
            <a:pPr marR="42922" algn="r">
              <a:lnSpc>
                <a:spcPct val="138793"/>
              </a:lnSpc>
            </a:pP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ﻬ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-4" dirty="0" smtClean="0">
                <a:latin typeface="B Zar"/>
                <a:cs typeface="B Zar"/>
              </a:rPr>
              <a:t>ﺘ</a:t>
            </a:r>
            <a:r>
              <a:rPr sz="1300" spc="-9" dirty="0" smtClean="0">
                <a:latin typeface="B Zar"/>
                <a:cs typeface="B Zar"/>
              </a:rPr>
              <a:t>ﺧ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</a:t>
            </a:r>
            <a:r>
              <a:rPr sz="1300" spc="6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</a:t>
            </a:r>
            <a:r>
              <a:rPr sz="1300" spc="-9" dirty="0" smtClean="0">
                <a:latin typeface="B Zar"/>
                <a:cs typeface="B Zar"/>
              </a:rPr>
              <a:t>ﺧ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</a:t>
            </a:r>
            <a:r>
              <a:rPr sz="1300" spc="4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2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31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24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ﻌﺑ</a:t>
            </a:r>
            <a:r>
              <a:rPr sz="1300" spc="30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84" dirty="0" smtClean="0">
                <a:latin typeface="B Zar"/>
                <a:cs typeface="B Zar"/>
              </a:rPr>
              <a:t> </a:t>
            </a:r>
            <a:r>
              <a:rPr sz="1100" spc="4" dirty="0" smtClean="0">
                <a:latin typeface="Times New Roman"/>
                <a:cs typeface="Times New Roman"/>
              </a:rPr>
              <a:t>1</a:t>
            </a:r>
            <a:r>
              <a:rPr sz="1100" spc="0" dirty="0" smtClean="0">
                <a:latin typeface="Times New Roman"/>
                <a:cs typeface="Times New Roman"/>
              </a:rPr>
              <a:t>3</a:t>
            </a:r>
            <a:r>
              <a:rPr sz="1100" spc="-4" dirty="0" smtClean="0">
                <a:latin typeface="Times New Roman"/>
                <a:cs typeface="Times New Roman"/>
              </a:rPr>
              <a:t>5</a:t>
            </a:r>
            <a:r>
              <a:rPr sz="1100" spc="0" dirty="0" smtClean="0">
                <a:latin typeface="Times New Roman"/>
                <a:cs typeface="Times New Roman"/>
              </a:rPr>
              <a:t>0</a:t>
            </a:r>
            <a:r>
              <a:rPr sz="1100" spc="-102" dirty="0" smtClean="0">
                <a:latin typeface="Times New Roman"/>
                <a:cs typeface="Times New Roman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ﻬﻟ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</a:t>
            </a:r>
            <a:r>
              <a:rPr sz="1300" spc="4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ء</a:t>
            </a:r>
            <a:r>
              <a:rPr sz="1300" spc="25" dirty="0" smtClean="0">
                <a:latin typeface="B Zar"/>
                <a:cs typeface="B Zar"/>
              </a:rPr>
              <a:t>ﻼ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ﻋ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3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ﻫ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</a:t>
            </a:r>
            <a:r>
              <a:rPr sz="1300" spc="50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2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10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ﻔﺘ</a:t>
            </a:r>
            <a:r>
              <a:rPr sz="1300" spc="0" dirty="0" smtClean="0">
                <a:latin typeface="B Zar"/>
                <a:cs typeface="B Zar"/>
              </a:rPr>
              <a:t>ﺳا</a:t>
            </a:r>
            <a:endParaRPr sz="1300">
              <a:latin typeface="B Zar"/>
              <a:cs typeface="B Zar"/>
            </a:endParaRPr>
          </a:p>
          <a:p>
            <a:pPr marR="44244" algn="r">
              <a:lnSpc>
                <a:spcPct val="138793"/>
              </a:lnSpc>
              <a:spcBef>
                <a:spcPts val="30"/>
              </a:spcBef>
            </a:pPr>
            <a:r>
              <a:rPr sz="1300" spc="0" dirty="0" smtClean="0">
                <a:latin typeface="B Zar"/>
                <a:cs typeface="B Zar"/>
              </a:rPr>
              <a:t>.</a:t>
            </a:r>
            <a:r>
              <a:rPr sz="1300" spc="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ﺖﺳا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0" dirty="0" smtClean="0">
                <a:latin typeface="B Zar"/>
                <a:cs typeface="B Zar"/>
              </a:rPr>
              <a:t>دﻮﺑ</a:t>
            </a:r>
            <a:r>
              <a:rPr sz="1300" spc="55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ل</a:t>
            </a:r>
            <a:r>
              <a:rPr sz="1300" spc="-9" dirty="0" smtClean="0">
                <a:latin typeface="B Zar"/>
                <a:cs typeface="B Zar"/>
              </a:rPr>
              <a:t>و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-4" dirty="0" smtClean="0">
                <a:latin typeface="B Zar"/>
                <a:cs typeface="B Zar"/>
              </a:rPr>
              <a:t>ﺘ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31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ﺞﯾا</a:t>
            </a:r>
            <a:r>
              <a:rPr sz="1300" spc="0" dirty="0" smtClean="0">
                <a:latin typeface="B Zar"/>
                <a:cs typeface="B Zar"/>
              </a:rPr>
              <a:t>ر</a:t>
            </a:r>
            <a:r>
              <a:rPr sz="1300" spc="3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،</a:t>
            </a:r>
            <a:r>
              <a:rPr sz="1300" spc="28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ﻬﻠ</a:t>
            </a:r>
            <a:r>
              <a:rPr sz="1300" spc="0" dirty="0" smtClean="0">
                <a:latin typeface="B Zar"/>
                <a:cs typeface="B Zar"/>
              </a:rPr>
              <a:t>ﭘ</a:t>
            </a:r>
            <a:r>
              <a:rPr sz="1300" spc="21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</a:t>
            </a:r>
            <a:r>
              <a:rPr sz="1300" spc="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ﯽﺘ</a:t>
            </a:r>
            <a:r>
              <a:rPr sz="1300" spc="0" dirty="0" smtClean="0">
                <a:latin typeface="B Zar"/>
                <a:cs typeface="B Zar"/>
              </a:rPr>
              <a:t>ﻌ</a:t>
            </a:r>
            <a:r>
              <a:rPr sz="1300" spc="-4" dirty="0" smtClean="0">
                <a:latin typeface="B Zar"/>
                <a:cs typeface="B Zar"/>
              </a:rPr>
              <a:t>ﻨ</a:t>
            </a:r>
            <a:r>
              <a:rPr sz="1300" spc="0" dirty="0" smtClean="0">
                <a:latin typeface="B Zar"/>
                <a:cs typeface="B Zar"/>
              </a:rPr>
              <a:t>ﺻ</a:t>
            </a:r>
            <a:endParaRPr sz="1300">
              <a:latin typeface="B Zar"/>
              <a:cs typeface="B Zar"/>
            </a:endParaRPr>
          </a:p>
          <a:p>
            <a:pPr marL="12700" indent="20525" algn="just">
              <a:lnSpc>
                <a:spcPct val="140320"/>
              </a:lnSpc>
              <a:spcBef>
                <a:spcPts val="30"/>
              </a:spcBef>
            </a:pPr>
            <a:r>
              <a:rPr sz="1100" spc="4" dirty="0" smtClean="0">
                <a:latin typeface="Times New Roman"/>
                <a:cs typeface="Times New Roman"/>
              </a:rPr>
              <a:t>6</a:t>
            </a:r>
            <a:r>
              <a:rPr sz="1100" spc="0" dirty="0" smtClean="0">
                <a:latin typeface="Times New Roman"/>
                <a:cs typeface="Times New Roman"/>
              </a:rPr>
              <a:t>0</a:t>
            </a:r>
            <a:r>
              <a:rPr sz="1100" spc="195" dirty="0" smtClean="0">
                <a:latin typeface="Times New Roman"/>
                <a:cs typeface="Times New Roman"/>
              </a:rPr>
              <a:t> 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13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ﻫ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ﻫ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24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ﺶ</a:t>
            </a:r>
            <a:r>
              <a:rPr sz="1300" spc="-4" dirty="0" smtClean="0">
                <a:latin typeface="B Zar"/>
                <a:cs typeface="B Zar"/>
              </a:rPr>
              <a:t>ﺷ</a:t>
            </a:r>
            <a:r>
              <a:rPr sz="1300" spc="0" dirty="0" smtClean="0">
                <a:latin typeface="B Zar"/>
                <a:cs typeface="B Zar"/>
              </a:rPr>
              <a:t>ﻮﭘ</a:t>
            </a:r>
            <a:r>
              <a:rPr sz="1300" spc="224" dirty="0" smtClean="0">
                <a:latin typeface="B Zar"/>
                <a:cs typeface="B Zar"/>
              </a:rPr>
              <a:t> </a:t>
            </a:r>
            <a:r>
              <a:rPr sz="1100" i="1" spc="0" dirty="0" smtClean="0">
                <a:latin typeface="Times New Roman"/>
                <a:cs typeface="Times New Roman"/>
              </a:rPr>
              <a:t>St</a:t>
            </a:r>
            <a:r>
              <a:rPr sz="1100" i="1" spc="28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</a:t>
            </a:r>
            <a:r>
              <a:rPr sz="1100" spc="-68" dirty="0" smtClean="0">
                <a:latin typeface="Times New Roman"/>
                <a:cs typeface="Times New Roman"/>
              </a:rPr>
              <a:t> </a:t>
            </a:r>
            <a:r>
              <a:rPr sz="1100" spc="4" dirty="0" smtClean="0">
                <a:latin typeface="Times New Roman"/>
                <a:cs typeface="Times New Roman"/>
              </a:rPr>
              <a:t>5</a:t>
            </a:r>
            <a:r>
              <a:rPr sz="1100" spc="0" dirty="0" smtClean="0">
                <a:latin typeface="Times New Roman"/>
                <a:cs typeface="Times New Roman"/>
              </a:rPr>
              <a:t>2</a:t>
            </a:r>
            <a:r>
              <a:rPr sz="1100" spc="-43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</a:t>
            </a:r>
            <a:r>
              <a:rPr sz="1100" spc="-68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Times New Roman"/>
                <a:cs typeface="Times New Roman"/>
              </a:rPr>
              <a:t>3</a:t>
            </a:r>
            <a:r>
              <a:rPr sz="1100" spc="-169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ﻔﺘ</a:t>
            </a:r>
            <a:r>
              <a:rPr sz="1300" spc="0" dirty="0" smtClean="0">
                <a:latin typeface="B Zar"/>
                <a:cs typeface="B Zar"/>
              </a:rPr>
              <a:t>ﺳا</a:t>
            </a:r>
            <a:r>
              <a:rPr sz="1300" spc="26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9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ﯿﻟ</a:t>
            </a:r>
            <a:r>
              <a:rPr sz="1300" spc="0" dirty="0" smtClean="0">
                <a:latin typeface="B Zar"/>
                <a:cs typeface="B Zar"/>
              </a:rPr>
              <a:t>ﻮﺳ</a:t>
            </a:r>
            <a:r>
              <a:rPr sz="1300" spc="3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 </a:t>
            </a:r>
            <a:r>
              <a:rPr sz="1300" spc="-9" dirty="0" smtClean="0">
                <a:latin typeface="B Zar"/>
                <a:cs typeface="B Zar"/>
              </a:rPr>
              <a:t>ﺰ</a:t>
            </a:r>
            <a:r>
              <a:rPr sz="1300" spc="-4" dirty="0" smtClean="0">
                <a:latin typeface="B Zar"/>
                <a:cs typeface="B Zar"/>
              </a:rPr>
              <a:t>ﻠ</a:t>
            </a:r>
            <a:r>
              <a:rPr sz="1300" spc="0" dirty="0" smtClean="0">
                <a:latin typeface="B Zar"/>
                <a:cs typeface="B Zar"/>
              </a:rPr>
              <a:t>ﻓ</a:t>
            </a:r>
            <a:r>
              <a:rPr sz="1300" spc="5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مﺎ</a:t>
            </a:r>
            <a:r>
              <a:rPr sz="1300" spc="-4" dirty="0" smtClean="0">
                <a:latin typeface="B Zar"/>
                <a:cs typeface="B Zar"/>
              </a:rPr>
              <a:t>ﮐ</a:t>
            </a:r>
            <a:r>
              <a:rPr sz="1300" spc="0" dirty="0" smtClean="0">
                <a:latin typeface="B Zar"/>
                <a:cs typeface="B Zar"/>
              </a:rPr>
              <a:t>آ</a:t>
            </a:r>
            <a:r>
              <a:rPr sz="1300" spc="13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</a:t>
            </a:r>
            <a:r>
              <a:rPr sz="1300" spc="-4" dirty="0" smtClean="0">
                <a:latin typeface="B Zar"/>
                <a:cs typeface="B Zar"/>
              </a:rPr>
              <a:t>ﮐ</a:t>
            </a:r>
            <a:r>
              <a:rPr sz="1300" spc="-10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ﺷ </a:t>
            </a:r>
            <a:r>
              <a:rPr sz="1300" spc="-9" dirty="0" smtClean="0">
                <a:latin typeface="B Zar"/>
                <a:cs typeface="B Zar"/>
              </a:rPr>
              <a:t>م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ﺠ</a:t>
            </a:r>
            <a:r>
              <a:rPr sz="1300" spc="0" dirty="0" smtClean="0">
                <a:latin typeface="B Zar"/>
                <a:cs typeface="B Zar"/>
              </a:rPr>
              <a:t>ﻧا</a:t>
            </a:r>
            <a:r>
              <a:rPr sz="1300" spc="8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 </a:t>
            </a:r>
            <a:r>
              <a:rPr sz="1300" spc="4" dirty="0" smtClean="0">
                <a:latin typeface="B Zar"/>
                <a:cs typeface="B Zar"/>
              </a:rPr>
              <a:t>ﻦ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ﭘآ</a:t>
            </a:r>
            <a:r>
              <a:rPr sz="1300" spc="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ﻫر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ﺒ</a:t>
            </a:r>
            <a:r>
              <a:rPr sz="1300" spc="0" dirty="0" smtClean="0">
                <a:latin typeface="B Zar"/>
                <a:cs typeface="B Zar"/>
              </a:rPr>
              <a:t>ﻧا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يا</a:t>
            </a: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1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ﯾر</a:t>
            </a:r>
            <a:r>
              <a:rPr sz="1300" spc="0" dirty="0" smtClean="0">
                <a:latin typeface="B Zar"/>
                <a:cs typeface="B Zar"/>
              </a:rPr>
              <a:t>ﻮ</a:t>
            </a:r>
            <a:r>
              <a:rPr sz="1300" spc="-9" dirty="0" smtClean="0">
                <a:latin typeface="B Zar"/>
                <a:cs typeface="B Zar"/>
              </a:rPr>
              <a:t>ﮕ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ﮔ</a:t>
            </a:r>
            <a:r>
              <a:rPr sz="1300" spc="3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ﮐر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6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ﺘﮐ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ﺎﻗ</a:t>
            </a:r>
            <a:r>
              <a:rPr sz="1300" spc="0" dirty="0" smtClean="0">
                <a:latin typeface="B Zar"/>
                <a:cs typeface="B Zar"/>
              </a:rPr>
              <a:t>آ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-9" dirty="0" smtClean="0">
                <a:latin typeface="B Zar"/>
                <a:cs typeface="B Zar"/>
              </a:rPr>
              <a:t>ﺣ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ﻃ</a:t>
            </a:r>
            <a:r>
              <a:rPr sz="1300" spc="8" dirty="0" smtClean="0">
                <a:latin typeface="B Zar"/>
                <a:cs typeface="B Zar"/>
              </a:rPr>
              <a:t> </a:t>
            </a:r>
            <a:r>
              <a:rPr sz="1300" spc="-14" dirty="0" smtClean="0">
                <a:latin typeface="B Zar"/>
                <a:cs typeface="B Zar"/>
              </a:rPr>
              <a:t>ﻂ</a:t>
            </a:r>
            <a:r>
              <a:rPr sz="1300" spc="0" dirty="0" smtClean="0">
                <a:latin typeface="B Zar"/>
                <a:cs typeface="B Zar"/>
              </a:rPr>
              <a:t>ﺳﻮﺗ</a:t>
            </a:r>
            <a:r>
              <a:rPr sz="1300" spc="13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0" dirty="0" smtClean="0">
                <a:latin typeface="B Zar"/>
                <a:cs typeface="B Zar"/>
              </a:rPr>
              <a:t>ر</a:t>
            </a:r>
            <a:r>
              <a:rPr sz="1300" spc="2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ﺘ</a:t>
            </a:r>
            <a:r>
              <a:rPr sz="1300" spc="0" dirty="0" smtClean="0">
                <a:latin typeface="B Zar"/>
                <a:cs typeface="B Zar"/>
              </a:rPr>
              <a:t>ﻣ </a:t>
            </a:r>
            <a:r>
              <a:rPr sz="1300" spc="25" dirty="0" smtClean="0">
                <a:latin typeface="B Zar"/>
                <a:cs typeface="B Zar"/>
              </a:rPr>
              <a:t>ﻦ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-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ﻔ</a:t>
            </a:r>
            <a:r>
              <a:rPr sz="1300" spc="19" dirty="0" smtClean="0">
                <a:latin typeface="B Zar"/>
                <a:cs typeface="B Zar"/>
              </a:rPr>
              <a:t>ﺘ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ﺳا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 </a:t>
            </a:r>
            <a:r>
              <a:rPr sz="1300" spc="14" dirty="0" smtClean="0">
                <a:latin typeface="B Zar"/>
                <a:cs typeface="B Zar"/>
              </a:rPr>
              <a:t>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ﺷ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25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ﯽ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را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-4" dirty="0" smtClean="0">
                <a:latin typeface="B Zar"/>
                <a:cs typeface="B Zar"/>
              </a:rPr>
              <a:t>ﺒ</a:t>
            </a:r>
            <a:r>
              <a:rPr sz="1300" spc="19" dirty="0" smtClean="0">
                <a:latin typeface="B Zar"/>
                <a:cs typeface="B Zar"/>
              </a:rPr>
              <a:t>ﯿ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ﺷ</a:t>
            </a:r>
            <a:r>
              <a:rPr sz="1300" spc="27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ﻬ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ﻗ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ﻬ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-4" dirty="0" smtClean="0">
                <a:latin typeface="B Zar"/>
                <a:cs typeface="B Zar"/>
              </a:rPr>
              <a:t>ﺘ</a:t>
            </a:r>
            <a:r>
              <a:rPr sz="1300" spc="-9" dirty="0" smtClean="0">
                <a:latin typeface="B Zar"/>
                <a:cs typeface="B Zar"/>
              </a:rPr>
              <a:t>ﺧﺎ</a:t>
            </a:r>
            <a:r>
              <a:rPr sz="1300" spc="0" dirty="0" smtClean="0">
                <a:latin typeface="B Zar"/>
                <a:cs typeface="B Zar"/>
              </a:rPr>
              <a:t>ﺳ</a:t>
            </a:r>
            <a:r>
              <a:rPr sz="1300" spc="4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ﻫ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24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ﻦ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ﺘ</a:t>
            </a:r>
            <a:r>
              <a:rPr sz="1300" spc="0" dirty="0" smtClean="0">
                <a:latin typeface="B Zar"/>
                <a:cs typeface="B Zar"/>
              </a:rPr>
              <a:t>ﮔ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-9" dirty="0" smtClean="0">
                <a:latin typeface="B Zar"/>
                <a:cs typeface="B Zar"/>
              </a:rPr>
              <a:t>ﺰ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41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10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،</a:t>
            </a:r>
            <a:r>
              <a:rPr sz="1300" spc="-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ﺳر</a:t>
            </a:r>
            <a:endParaRPr sz="1300">
              <a:latin typeface="B Zar"/>
              <a:cs typeface="B Zar"/>
            </a:endParaRPr>
          </a:p>
          <a:p>
            <a:pPr marR="42270" indent="1908067" algn="r">
              <a:lnSpc>
                <a:spcPct val="140320"/>
              </a:lnSpc>
            </a:pPr>
            <a:r>
              <a:rPr sz="1300" spc="0" dirty="0" smtClean="0">
                <a:latin typeface="B Zar"/>
                <a:cs typeface="B Zar"/>
              </a:rPr>
              <a:t>.</a:t>
            </a:r>
            <a:r>
              <a:rPr sz="1300" spc="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ﺖﺳا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0" dirty="0" smtClean="0">
                <a:latin typeface="B Zar"/>
                <a:cs typeface="B Zar"/>
              </a:rPr>
              <a:t>دﻮﺑ</a:t>
            </a:r>
            <a:r>
              <a:rPr sz="1300" spc="41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ﺞﯾا</a:t>
            </a:r>
            <a:r>
              <a:rPr sz="1300" spc="0" dirty="0" smtClean="0">
                <a:latin typeface="B Zar"/>
                <a:cs typeface="B Zar"/>
              </a:rPr>
              <a:t>ر</a:t>
            </a:r>
            <a:r>
              <a:rPr sz="1300" spc="32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ﻫ</a:t>
            </a:r>
            <a:r>
              <a:rPr sz="1300" spc="17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</a:t>
            </a:r>
            <a:r>
              <a:rPr sz="1300" spc="-4" dirty="0" smtClean="0">
                <a:latin typeface="B Zar"/>
                <a:cs typeface="B Zar"/>
              </a:rPr>
              <a:t>ﮐ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ﺷ</a:t>
            </a:r>
            <a:r>
              <a:rPr sz="1300" spc="4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نآ</a:t>
            </a:r>
            <a:r>
              <a:rPr sz="1300" spc="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3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</a:t>
            </a:r>
            <a:r>
              <a:rPr sz="1300" spc="4" dirty="0" smtClean="0">
                <a:latin typeface="B Zar"/>
                <a:cs typeface="B Zar"/>
              </a:rPr>
              <a:t> ع</a:t>
            </a:r>
            <a:r>
              <a:rPr sz="1300" spc="0" dirty="0" smtClean="0">
                <a:latin typeface="B Zar"/>
                <a:cs typeface="B Zar"/>
              </a:rPr>
              <a:t>ﻮﻧ </a:t>
            </a:r>
            <a:r>
              <a:rPr sz="1100" i="1" spc="0" dirty="0" smtClean="0">
                <a:latin typeface="Times New Roman"/>
                <a:cs typeface="Times New Roman"/>
              </a:rPr>
              <a:t>St</a:t>
            </a:r>
            <a:r>
              <a:rPr sz="1100" i="1" spc="23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</a:t>
            </a:r>
            <a:r>
              <a:rPr sz="1100" spc="-73" dirty="0" smtClean="0">
                <a:latin typeface="Times New Roman"/>
                <a:cs typeface="Times New Roman"/>
              </a:rPr>
              <a:t> </a:t>
            </a:r>
            <a:r>
              <a:rPr sz="1100" spc="4" dirty="0" smtClean="0">
                <a:latin typeface="Times New Roman"/>
                <a:cs typeface="Times New Roman"/>
              </a:rPr>
              <a:t>5</a:t>
            </a:r>
            <a:r>
              <a:rPr sz="1100" spc="0" dirty="0" smtClean="0">
                <a:latin typeface="Times New Roman"/>
                <a:cs typeface="Times New Roman"/>
              </a:rPr>
              <a:t>2</a:t>
            </a:r>
            <a:r>
              <a:rPr sz="1100" spc="-48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</a:t>
            </a:r>
            <a:r>
              <a:rPr sz="1100" spc="-73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Times New Roman"/>
                <a:cs typeface="Times New Roman"/>
              </a:rPr>
              <a:t>3</a:t>
            </a:r>
            <a:r>
              <a:rPr sz="1100" spc="-169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ﻓ</a:t>
            </a:r>
            <a:r>
              <a:rPr sz="1300" spc="17" dirty="0" smtClean="0">
                <a:latin typeface="B Zar"/>
                <a:cs typeface="B Zar"/>
              </a:rPr>
              <a:t> </a:t>
            </a:r>
            <a:r>
              <a:rPr sz="1300" spc="-14" dirty="0" smtClean="0">
                <a:latin typeface="B Zar"/>
                <a:cs typeface="B Zar"/>
              </a:rPr>
              <a:t>س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ﺳا</a:t>
            </a:r>
            <a:r>
              <a:rPr sz="1300" spc="25" dirty="0" smtClean="0">
                <a:latin typeface="B Zar"/>
                <a:cs typeface="B Zar"/>
              </a:rPr>
              <a:t> </a:t>
            </a: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0" dirty="0" smtClean="0">
                <a:latin typeface="B Zar"/>
                <a:cs typeface="B Zar"/>
              </a:rPr>
              <a:t>ر</a:t>
            </a:r>
            <a:r>
              <a:rPr sz="1300" spc="6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ﺧ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ﻬﻠ</a:t>
            </a:r>
            <a:r>
              <a:rPr sz="1300" spc="0" dirty="0" smtClean="0">
                <a:latin typeface="B Zar"/>
                <a:cs typeface="B Zar"/>
              </a:rPr>
              <a:t>ﭘ</a:t>
            </a:r>
            <a:r>
              <a:rPr sz="1300" spc="21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ير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ﺴﺑ</a:t>
            </a:r>
            <a:r>
              <a:rPr sz="1300" spc="32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ﺰ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2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28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ﺰ</a:t>
            </a:r>
            <a:r>
              <a:rPr sz="1300" spc="-4" dirty="0" smtClean="0">
                <a:latin typeface="B Zar"/>
                <a:cs typeface="B Zar"/>
              </a:rPr>
              <a:t>ﻠ</a:t>
            </a:r>
            <a:r>
              <a:rPr sz="1300" spc="0" dirty="0" smtClean="0">
                <a:latin typeface="B Zar"/>
                <a:cs typeface="B Zar"/>
              </a:rPr>
              <a:t>ﻓ</a:t>
            </a:r>
            <a:r>
              <a:rPr sz="1300" spc="2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ﻊﯾ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ﻨ</a:t>
            </a:r>
            <a:r>
              <a:rPr sz="1300" spc="0" dirty="0" smtClean="0">
                <a:latin typeface="B Zar"/>
                <a:cs typeface="B Zar"/>
              </a:rPr>
              <a:t>ﺻ</a:t>
            </a:r>
            <a:r>
              <a:rPr sz="1300" spc="37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</a:t>
            </a:r>
            <a:r>
              <a:rPr sz="1300" spc="-4" dirty="0" smtClean="0">
                <a:latin typeface="B Zar"/>
                <a:cs typeface="B Zar"/>
              </a:rPr>
              <a:t>ﮐ</a:t>
            </a:r>
            <a:r>
              <a:rPr sz="1300" spc="-10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ﺷ </a:t>
            </a:r>
            <a:r>
              <a:rPr sz="1300" spc="19" dirty="0" smtClean="0">
                <a:latin typeface="B Zar"/>
                <a:cs typeface="B Zar"/>
              </a:rPr>
              <a:t>ﺖ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ﺳد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ﻓ</a:t>
            </a:r>
            <a:r>
              <a:rPr sz="1300" spc="7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ع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11" dirty="0" smtClean="0">
                <a:latin typeface="B Zar"/>
                <a:cs typeface="B Zar"/>
              </a:rPr>
              <a:t> </a:t>
            </a:r>
            <a:r>
              <a:rPr sz="1300" spc="25" dirty="0" smtClean="0">
                <a:latin typeface="B Zar"/>
                <a:cs typeface="B Zar"/>
              </a:rPr>
              <a:t>ﻦ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-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ﻔ</a:t>
            </a:r>
            <a:r>
              <a:rPr sz="1300" spc="19" dirty="0" smtClean="0">
                <a:latin typeface="B Zar"/>
                <a:cs typeface="B Zar"/>
              </a:rPr>
              <a:t>ﺘ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ﺳا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4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ﺰ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4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ﺮﮕ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ﻬﺘﮐ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ﺷ</a:t>
            </a:r>
            <a:r>
              <a:rPr sz="1300" spc="20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ً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ﻨﺌ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0" dirty="0" smtClean="0">
                <a:latin typeface="B Zar"/>
                <a:cs typeface="B Zar"/>
              </a:rPr>
              <a:t>ﻄﻣ</a:t>
            </a:r>
            <a:r>
              <a:rPr sz="1300" spc="8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.</a:t>
            </a:r>
            <a:r>
              <a:rPr sz="1300" spc="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ﺖﺳا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0" dirty="0" smtClean="0">
                <a:latin typeface="B Zar"/>
                <a:cs typeface="B Zar"/>
              </a:rPr>
              <a:t>دﻮ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2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-9" dirty="0" smtClean="0">
                <a:latin typeface="B Zar"/>
                <a:cs typeface="B Zar"/>
              </a:rPr>
              <a:t>ﺣ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ﻃ</a:t>
            </a:r>
            <a:endParaRPr sz="1300">
              <a:latin typeface="B Zar"/>
              <a:cs typeface="B Zar"/>
            </a:endParaRPr>
          </a:p>
          <a:p>
            <a:pPr marR="44046" algn="r">
              <a:lnSpc>
                <a:spcPct val="138793"/>
              </a:lnSpc>
              <a:spcBef>
                <a:spcPts val="10"/>
              </a:spcBef>
            </a:pPr>
            <a:r>
              <a:rPr sz="1100" spc="0" dirty="0" smtClean="0">
                <a:latin typeface="B Zar"/>
                <a:cs typeface="B Zar"/>
              </a:rPr>
              <a:t>.</a:t>
            </a:r>
            <a:r>
              <a:rPr sz="1100" spc="24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ﻢ</a:t>
            </a:r>
            <a:r>
              <a:rPr sz="1300" spc="-4" dirty="0" smtClean="0">
                <a:latin typeface="B Zar"/>
                <a:cs typeface="B Zar"/>
              </a:rPr>
              <a:t>ﺷ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4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6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ع</a:t>
            </a:r>
            <a:r>
              <a:rPr sz="1300" spc="0" dirty="0" smtClean="0">
                <a:latin typeface="B Zar"/>
                <a:cs typeface="B Zar"/>
              </a:rPr>
              <a:t>ﻼ</a:t>
            </a:r>
            <a:r>
              <a:rPr sz="1300" spc="-9" dirty="0" smtClean="0">
                <a:latin typeface="B Zar"/>
                <a:cs typeface="B Zar"/>
              </a:rPr>
              <a:t>ﻃ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31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نآ</a:t>
            </a:r>
            <a:r>
              <a:rPr sz="1300" spc="1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51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-9" dirty="0" smtClean="0">
                <a:latin typeface="B Zar"/>
                <a:cs typeface="B Zar"/>
              </a:rPr>
              <a:t>ﺎﮕ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33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25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0" dirty="0" smtClean="0">
                <a:latin typeface="B Zar"/>
                <a:cs typeface="B Zar"/>
              </a:rPr>
              <a:t>ﻧا</a:t>
            </a:r>
            <a:r>
              <a:rPr sz="1300" spc="20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0" dirty="0" smtClean="0">
                <a:latin typeface="B Zar"/>
                <a:cs typeface="B Zar"/>
              </a:rPr>
              <a:t>دز</a:t>
            </a:r>
            <a:endParaRPr sz="1300">
              <a:latin typeface="B Zar"/>
              <a:cs typeface="B Zar"/>
            </a:endParaRPr>
          </a:p>
          <a:p>
            <a:pPr marL="12700" marR="792" indent="3339195" algn="just">
              <a:lnSpc>
                <a:spcPct val="140459"/>
              </a:lnSpc>
              <a:spcBef>
                <a:spcPts val="25"/>
              </a:spcBef>
            </a:pPr>
            <a:r>
              <a:rPr sz="1300" b="1" spc="0" dirty="0" smtClean="0">
                <a:latin typeface="B Zar"/>
                <a:cs typeface="B Zar"/>
              </a:rPr>
              <a:t>: </a:t>
            </a:r>
            <a:r>
              <a:rPr sz="1300" b="1" spc="-4" dirty="0" smtClean="0">
                <a:latin typeface="B Zar"/>
                <a:cs typeface="B Zar"/>
              </a:rPr>
              <a:t>ي</a:t>
            </a:r>
            <a:r>
              <a:rPr sz="1300" b="1" spc="0" dirty="0" smtClean="0">
                <a:latin typeface="B Zar"/>
                <a:cs typeface="B Zar"/>
              </a:rPr>
              <a:t>ﺪ</a:t>
            </a:r>
            <a:r>
              <a:rPr sz="1300" b="1" spc="-9" dirty="0" smtClean="0">
                <a:latin typeface="B Zar"/>
                <a:cs typeface="B Zar"/>
              </a:rPr>
              <a:t>ﻨ</a:t>
            </a:r>
            <a:r>
              <a:rPr sz="1300" b="1" spc="0" dirty="0" smtClean="0">
                <a:latin typeface="B Zar"/>
                <a:cs typeface="B Zar"/>
              </a:rPr>
              <a:t>ﺑ</a:t>
            </a:r>
            <a:r>
              <a:rPr sz="1300" b="1" spc="26" dirty="0" smtClean="0">
                <a:latin typeface="B Zar"/>
                <a:cs typeface="B Zar"/>
              </a:rPr>
              <a:t> </a:t>
            </a:r>
            <a:r>
              <a:rPr sz="1300" b="1" spc="-4" dirty="0" smtClean="0">
                <a:latin typeface="B Zar"/>
                <a:cs typeface="B Zar"/>
              </a:rPr>
              <a:t>ﻊ</a:t>
            </a:r>
            <a:r>
              <a:rPr sz="1300" b="1" spc="-10" dirty="0" smtClean="0">
                <a:latin typeface="B Zar"/>
                <a:cs typeface="B Zar"/>
              </a:rPr>
              <a:t>ﻤ</a:t>
            </a:r>
            <a:r>
              <a:rPr sz="1300" b="1" spc="0" dirty="0" smtClean="0">
                <a:latin typeface="B Zar"/>
                <a:cs typeface="B Zar"/>
              </a:rPr>
              <a:t>ﺟ </a:t>
            </a:r>
            <a:r>
              <a:rPr sz="1300" spc="0" dirty="0" smtClean="0">
                <a:latin typeface="B Zar"/>
                <a:cs typeface="B Zar"/>
              </a:rPr>
              <a:t>و</a:t>
            </a:r>
            <a:r>
              <a:rPr sz="1300" spc="-9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11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4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ﻖ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9" dirty="0" smtClean="0">
                <a:latin typeface="B Zar"/>
                <a:cs typeface="B Zar"/>
              </a:rPr>
              <a:t>ﻓ</a:t>
            </a:r>
            <a:r>
              <a:rPr sz="1300" spc="0" dirty="0" smtClean="0">
                <a:latin typeface="B Zar"/>
                <a:cs typeface="B Zar"/>
              </a:rPr>
              <a:t>ﻮﻣ</a:t>
            </a:r>
            <a:r>
              <a:rPr sz="1300" spc="7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ﻔ</a:t>
            </a:r>
            <a:r>
              <a:rPr sz="1300" spc="19" dirty="0" smtClean="0">
                <a:latin typeface="B Zar"/>
                <a:cs typeface="B Zar"/>
              </a:rPr>
              <a:t>ﺘ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ﺳا</a:t>
            </a:r>
            <a:r>
              <a:rPr sz="1300" spc="2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ﻪﻘ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ﺳ</a:t>
            </a:r>
            <a:r>
              <a:rPr sz="1300" spc="2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 </a:t>
            </a:r>
            <a:r>
              <a:rPr sz="1300" spc="-4" dirty="0" smtClean="0">
                <a:latin typeface="B Zar"/>
                <a:cs typeface="B Zar"/>
              </a:rPr>
              <a:t>ء</a:t>
            </a:r>
            <a:r>
              <a:rPr sz="1300" spc="0" dirty="0" smtClean="0">
                <a:latin typeface="B Zar"/>
                <a:cs typeface="B Zar"/>
              </a:rPr>
              <a:t>ﻼ</a:t>
            </a:r>
            <a:r>
              <a:rPr sz="1300" spc="-4" dirty="0" smtClean="0">
                <a:latin typeface="B Zar"/>
                <a:cs typeface="B Zar"/>
              </a:rPr>
              <a:t>ﻋ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ﻫ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</a:t>
            </a:r>
            <a:r>
              <a:rPr sz="1300" spc="31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6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ﻧد</a:t>
            </a:r>
            <a:r>
              <a:rPr sz="1300" spc="17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ﻔﺘ</a:t>
            </a:r>
            <a:r>
              <a:rPr sz="1300" spc="0" dirty="0" smtClean="0">
                <a:latin typeface="B Zar"/>
                <a:cs typeface="B Zar"/>
              </a:rPr>
              <a:t>ﺳا</a:t>
            </a:r>
            <a:r>
              <a:rPr sz="1300" spc="26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ﻖ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0" dirty="0" smtClean="0">
                <a:latin typeface="B Zar"/>
                <a:cs typeface="B Zar"/>
              </a:rPr>
              <a:t>ﻮﺳ</a:t>
            </a:r>
            <a:r>
              <a:rPr sz="1300" spc="27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1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-9" dirty="0" smtClean="0">
                <a:latin typeface="B Zar"/>
                <a:cs typeface="B Zar"/>
              </a:rPr>
              <a:t>ﺟ</a:t>
            </a:r>
            <a:r>
              <a:rPr sz="1300" spc="0" dirty="0" smtClean="0">
                <a:latin typeface="B Zar"/>
                <a:cs typeface="B Zar"/>
              </a:rPr>
              <a:t>ﻮﺗ</a:t>
            </a:r>
            <a:r>
              <a:rPr sz="1300" spc="24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ﺑ و</a:t>
            </a:r>
            <a:r>
              <a:rPr sz="1300" spc="-9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ﻨﻠ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1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ﻫ</a:t>
            </a:r>
            <a:r>
              <a:rPr sz="1300" spc="9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ﻫ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17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 ً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ﺻﻮﺼ</a:t>
            </a:r>
            <a:r>
              <a:rPr sz="1300" spc="-4" dirty="0" smtClean="0">
                <a:latin typeface="B Zar"/>
                <a:cs typeface="B Zar"/>
              </a:rPr>
              <a:t>ﺨ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2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،</a:t>
            </a:r>
            <a:r>
              <a:rPr sz="1300" spc="-16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ﯽ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9" dirty="0" smtClean="0">
                <a:latin typeface="B Zar"/>
                <a:cs typeface="B Zar"/>
              </a:rPr>
              <a:t>ﺣ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ﻃ</a:t>
            </a:r>
            <a:r>
              <a:rPr sz="1300" spc="15" dirty="0" smtClean="0">
                <a:latin typeface="B Zar"/>
                <a:cs typeface="B Zar"/>
              </a:rPr>
              <a:t> </a:t>
            </a:r>
            <a:r>
              <a:rPr sz="1300" spc="19" dirty="0" smtClean="0">
                <a:latin typeface="B Zar"/>
                <a:cs typeface="B Zar"/>
              </a:rPr>
              <a:t>ﺖ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9" dirty="0" smtClean="0">
                <a:latin typeface="B Zar"/>
                <a:cs typeface="B Zar"/>
              </a:rPr>
              <a:t>ﻓ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ﻇ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ﺼ</a:t>
            </a:r>
            <a:r>
              <a:rPr sz="1300" spc="-4" dirty="0" smtClean="0">
                <a:latin typeface="B Zar"/>
                <a:cs typeface="B Zar"/>
              </a:rPr>
              <a:t>ﺘ</a:t>
            </a:r>
            <a:r>
              <a:rPr sz="1300" spc="-9" dirty="0" smtClean="0">
                <a:latin typeface="B Zar"/>
                <a:cs typeface="B Zar"/>
              </a:rPr>
              <a:t>ﻗ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35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ﯽ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9" dirty="0" smtClean="0">
                <a:latin typeface="B Zar"/>
                <a:cs typeface="B Zar"/>
              </a:rPr>
              <a:t>ﺣ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ﻃ</a:t>
            </a:r>
            <a:r>
              <a:rPr sz="1300" spc="25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</a:t>
            </a:r>
            <a:r>
              <a:rPr sz="1300" spc="-4" dirty="0" smtClean="0">
                <a:latin typeface="B Zar"/>
                <a:cs typeface="B Zar"/>
              </a:rPr>
              <a:t>ﺒﺜ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ت</a:t>
            </a:r>
            <a:r>
              <a:rPr sz="1300" spc="-9" dirty="0" smtClean="0">
                <a:latin typeface="B Zar"/>
                <a:cs typeface="B Zar"/>
              </a:rPr>
              <a:t>ﺎﮑ</a:t>
            </a:r>
            <a:r>
              <a:rPr sz="1300" spc="0" dirty="0" smtClean="0">
                <a:latin typeface="B Zar"/>
                <a:cs typeface="B Zar"/>
              </a:rPr>
              <a:t>ﻧ (</a:t>
            </a:r>
            <a:r>
              <a:rPr sz="1300" spc="-19" dirty="0" smtClean="0">
                <a:latin typeface="B Zar"/>
                <a:cs typeface="B Zar"/>
              </a:rPr>
              <a:t> </a:t>
            </a:r>
            <a:r>
              <a:rPr sz="1300" i="1" spc="-4" dirty="0" smtClean="0">
                <a:latin typeface="Times New Roman"/>
                <a:cs typeface="Times New Roman"/>
              </a:rPr>
              <a:t>DU</a:t>
            </a:r>
            <a:r>
              <a:rPr sz="1300" i="1" spc="0" dirty="0" smtClean="0">
                <a:latin typeface="Times New Roman"/>
                <a:cs typeface="Times New Roman"/>
              </a:rPr>
              <a:t>CTILIT</a:t>
            </a:r>
            <a:r>
              <a:rPr sz="1300" i="1" spc="14" dirty="0" smtClean="0">
                <a:latin typeface="Times New Roman"/>
                <a:cs typeface="Times New Roman"/>
              </a:rPr>
              <a:t>Y</a:t>
            </a:r>
            <a:r>
              <a:rPr sz="1300" spc="0" dirty="0" smtClean="0">
                <a:latin typeface="B Zar"/>
                <a:cs typeface="B Zar"/>
              </a:rPr>
              <a:t>)</a:t>
            </a:r>
            <a:r>
              <a:rPr sz="1300" spc="63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-9" dirty="0" smtClean="0">
                <a:latin typeface="B Zar"/>
                <a:cs typeface="B Zar"/>
              </a:rPr>
              <a:t>ﺬ</a:t>
            </a:r>
            <a:r>
              <a:rPr sz="1300" spc="-175" dirty="0" smtClean="0">
                <a:latin typeface="B Zar"/>
                <a:cs typeface="B Zar"/>
              </a:rPr>
              <a:t>ـ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ﭘ</a:t>
            </a:r>
            <a:r>
              <a:rPr sz="1300" spc="25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ﻞ</a:t>
            </a:r>
            <a:r>
              <a:rPr sz="1300" spc="-9" dirty="0" smtClean="0">
                <a:latin typeface="B Zar"/>
                <a:cs typeface="B Zar"/>
              </a:rPr>
              <a:t>ﮑ</a:t>
            </a:r>
            <a:r>
              <a:rPr sz="1300" spc="-175" dirty="0" smtClean="0">
                <a:latin typeface="B Zar"/>
                <a:cs typeface="B Zar"/>
              </a:rPr>
              <a:t>ـ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ﺷ</a:t>
            </a:r>
            <a:r>
              <a:rPr sz="1300" spc="21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</a:t>
            </a:r>
            <a:r>
              <a:rPr sz="1300" spc="-9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ﺐ</a:t>
            </a:r>
            <a:r>
              <a:rPr sz="1300" spc="-175" dirty="0" smtClean="0">
                <a:latin typeface="B Zar"/>
                <a:cs typeface="B Zar"/>
              </a:rPr>
              <a:t>ـ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ﻨ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-9" dirty="0" smtClean="0">
                <a:latin typeface="B Zar"/>
                <a:cs typeface="B Zar"/>
              </a:rPr>
              <a:t>ﺬ</a:t>
            </a:r>
            <a:r>
              <a:rPr sz="1300" spc="-184" dirty="0" smtClean="0">
                <a:latin typeface="B Zar"/>
                <a:cs typeface="B Zar"/>
              </a:rPr>
              <a:t>ـ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ﭘ</a:t>
            </a:r>
            <a:r>
              <a:rPr sz="1300" spc="2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ش</a:t>
            </a:r>
            <a:r>
              <a:rPr sz="1300" spc="0" dirty="0" smtClean="0">
                <a:latin typeface="B Zar"/>
                <a:cs typeface="B Zar"/>
              </a:rPr>
              <a:t>ﻮ</a:t>
            </a:r>
            <a:r>
              <a:rPr sz="1300" spc="-175" dirty="0" smtClean="0">
                <a:latin typeface="B Zar"/>
                <a:cs typeface="B Zar"/>
              </a:rPr>
              <a:t>ـ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ﺟ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،</a:t>
            </a:r>
            <a:r>
              <a:rPr sz="1300" spc="-3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ﻊ</a:t>
            </a:r>
            <a:r>
              <a:rPr sz="1300" spc="-175" dirty="0" smtClean="0">
                <a:latin typeface="B Zar"/>
                <a:cs typeface="B Zar"/>
              </a:rPr>
              <a:t>ـ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ﻔ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1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ﻬ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-4" dirty="0" smtClean="0">
                <a:latin typeface="B Zar"/>
                <a:cs typeface="B Zar"/>
              </a:rPr>
              <a:t>ﺘ</a:t>
            </a:r>
            <a:r>
              <a:rPr sz="1300" spc="-9" dirty="0" smtClean="0">
                <a:latin typeface="B Zar"/>
                <a:cs typeface="B Zar"/>
              </a:rPr>
              <a:t>ﺧﺎ</a:t>
            </a:r>
            <a:r>
              <a:rPr sz="1300" spc="-184" dirty="0" smtClean="0">
                <a:latin typeface="B Zar"/>
                <a:cs typeface="B Zar"/>
              </a:rPr>
              <a:t>ـ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 ن</a:t>
            </a:r>
            <a:r>
              <a:rPr sz="1300" spc="-4" dirty="0" smtClean="0">
                <a:latin typeface="B Zar"/>
                <a:cs typeface="B Zar"/>
              </a:rPr>
              <a:t>ار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ﮐر</a:t>
            </a:r>
            <a:r>
              <a:rPr sz="1300" spc="14" dirty="0" smtClean="0">
                <a:latin typeface="B Zar"/>
                <a:cs typeface="B Zar"/>
              </a:rPr>
              <a:t>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ﻧا</a:t>
            </a:r>
            <a:r>
              <a:rPr sz="1300" spc="30" dirty="0" smtClean="0">
                <a:latin typeface="B Zar"/>
                <a:cs typeface="B Zar"/>
              </a:rPr>
              <a:t> </a:t>
            </a:r>
            <a:r>
              <a:rPr sz="1300" spc="19" dirty="0" smtClean="0">
                <a:latin typeface="B Zar"/>
                <a:cs typeface="B Zar"/>
              </a:rPr>
              <a:t>ﺖ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ﺳد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ﯿﻠ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14" dirty="0" smtClean="0">
                <a:latin typeface="B Zar"/>
                <a:cs typeface="B Zar"/>
              </a:rPr>
              <a:t> 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0" dirty="0" smtClean="0">
                <a:latin typeface="B Zar"/>
                <a:cs typeface="B Zar"/>
              </a:rPr>
              <a:t>ر</a:t>
            </a:r>
            <a:r>
              <a:rPr sz="1300" spc="-2" dirty="0" smtClean="0">
                <a:latin typeface="B Zar"/>
                <a:cs typeface="B Zar"/>
              </a:rPr>
              <a:t> </a:t>
            </a:r>
            <a:r>
              <a:rPr sz="1300" spc="19" dirty="0" smtClean="0">
                <a:latin typeface="B Zar"/>
                <a:cs typeface="B Zar"/>
              </a:rPr>
              <a:t>ﺖ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ﺳا</a:t>
            </a:r>
            <a:r>
              <a:rPr sz="1300" spc="11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ﯽ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ﻠ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-9" dirty="0" smtClean="0">
                <a:latin typeface="B Zar"/>
                <a:cs typeface="B Zar"/>
              </a:rPr>
              <a:t>وﺎ</a:t>
            </a:r>
            <a:r>
              <a:rPr sz="1300" spc="19" dirty="0" smtClean="0">
                <a:latin typeface="B Zar"/>
                <a:cs typeface="B Zar"/>
              </a:rPr>
              <a:t>ﺘ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ﺳد</a:t>
            </a:r>
            <a:r>
              <a:rPr sz="1300" spc="29" dirty="0" smtClean="0">
                <a:latin typeface="B Zar"/>
                <a:cs typeface="B Zar"/>
              </a:rPr>
              <a:t> </a:t>
            </a:r>
            <a:r>
              <a:rPr sz="1300" spc="25" dirty="0" smtClean="0">
                <a:latin typeface="B Zar"/>
                <a:cs typeface="B Zar"/>
              </a:rPr>
              <a:t>ﮏ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ﯾ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10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ع</a:t>
            </a:r>
            <a:r>
              <a:rPr sz="1300" spc="0" dirty="0" smtClean="0">
                <a:latin typeface="B Zar"/>
                <a:cs typeface="B Zar"/>
              </a:rPr>
              <a:t>ﻮﻧ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ﻦ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1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10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ﻔﺘ</a:t>
            </a:r>
            <a:r>
              <a:rPr sz="1300" spc="0" dirty="0" smtClean="0">
                <a:latin typeface="B Zar"/>
                <a:cs typeface="B Zar"/>
              </a:rPr>
              <a:t>ﺳا</a:t>
            </a:r>
            <a:endParaRPr sz="1300">
              <a:latin typeface="B Zar"/>
              <a:cs typeface="B Zar"/>
            </a:endParaRPr>
          </a:p>
          <a:p>
            <a:pPr marR="42067" algn="r">
              <a:lnSpc>
                <a:spcPts val="1920"/>
              </a:lnSpc>
              <a:spcBef>
                <a:spcPts val="101"/>
              </a:spcBef>
            </a:pPr>
            <a:r>
              <a:rPr sz="1950" spc="0" baseline="7697" dirty="0" smtClean="0">
                <a:latin typeface="B Zar"/>
                <a:cs typeface="B Zar"/>
              </a:rPr>
              <a:t>.</a:t>
            </a:r>
            <a:r>
              <a:rPr sz="1950" spc="57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ﺪ</a:t>
            </a:r>
            <a:r>
              <a:rPr sz="1950" spc="-4" baseline="7697" dirty="0" smtClean="0">
                <a:latin typeface="B Zar"/>
                <a:cs typeface="B Zar"/>
              </a:rPr>
              <a:t>ﯾ</a:t>
            </a:r>
            <a:r>
              <a:rPr sz="1950" spc="-9" baseline="7697" dirty="0" smtClean="0">
                <a:latin typeface="B Zar"/>
                <a:cs typeface="B Zar"/>
              </a:rPr>
              <a:t>ﺎ</a:t>
            </a:r>
            <a:r>
              <a:rPr sz="1950" spc="-14" baseline="7697" dirty="0" smtClean="0">
                <a:latin typeface="B Zar"/>
                <a:cs typeface="B Zar"/>
              </a:rPr>
              <a:t>ﻤ</a:t>
            </a:r>
            <a:r>
              <a:rPr sz="1950" spc="-4" baseline="7697" dirty="0" smtClean="0">
                <a:latin typeface="B Zar"/>
                <a:cs typeface="B Zar"/>
              </a:rPr>
              <a:t>ﻨﯿ</a:t>
            </a:r>
            <a:r>
              <a:rPr sz="1950" spc="0" baseline="7697" dirty="0" smtClean="0">
                <a:latin typeface="B Zar"/>
                <a:cs typeface="B Zar"/>
              </a:rPr>
              <a:t>ﻣ</a:t>
            </a:r>
            <a:r>
              <a:rPr sz="1950" spc="31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ﻪﯿ</a:t>
            </a:r>
            <a:r>
              <a:rPr sz="1950" spc="0" baseline="7697" dirty="0" smtClean="0">
                <a:latin typeface="B Zar"/>
                <a:cs typeface="B Zar"/>
              </a:rPr>
              <a:t>ﺻﻮﺗ</a:t>
            </a:r>
            <a:r>
              <a:rPr sz="1950" spc="63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ا</a:t>
            </a:r>
            <a:r>
              <a:rPr sz="1950" spc="-9" baseline="7697" dirty="0" smtClean="0">
                <a:latin typeface="B Zar"/>
                <a:cs typeface="B Zar"/>
              </a:rPr>
              <a:t>ﺮﺟ</a:t>
            </a:r>
            <a:r>
              <a:rPr sz="1950" spc="0" baseline="7697" dirty="0" smtClean="0">
                <a:latin typeface="B Zar"/>
                <a:cs typeface="B Zar"/>
              </a:rPr>
              <a:t>ا</a:t>
            </a:r>
            <a:r>
              <a:rPr sz="1950" spc="16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و</a:t>
            </a:r>
            <a:r>
              <a:rPr sz="1950" spc="44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ﯽ</a:t>
            </a:r>
            <a:r>
              <a:rPr sz="1950" spc="-9" baseline="7697" dirty="0" smtClean="0">
                <a:latin typeface="B Zar"/>
                <a:cs typeface="B Zar"/>
              </a:rPr>
              <a:t>ﺣ</a:t>
            </a:r>
            <a:r>
              <a:rPr sz="1950" spc="-4" baseline="7697" dirty="0" smtClean="0">
                <a:latin typeface="B Zar"/>
                <a:cs typeface="B Zar"/>
              </a:rPr>
              <a:t>ا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0" baseline="7697" dirty="0" smtClean="0">
                <a:latin typeface="B Zar"/>
                <a:cs typeface="B Zar"/>
              </a:rPr>
              <a:t>ﻃ</a:t>
            </a:r>
            <a:endParaRPr sz="1300">
              <a:latin typeface="B Zar"/>
              <a:cs typeface="B Zar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501900" y="9179073"/>
            <a:ext cx="2806700" cy="279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3000" spc="0" baseline="4413" dirty="0" smtClean="0">
                <a:solidFill>
                  <a:srgbClr val="0000FF"/>
                </a:solidFill>
                <a:latin typeface="Courier New"/>
                <a:cs typeface="Courier New"/>
                <a:hlinkClick r:id="rId2"/>
              </a:rPr>
              <a:t>www.KormitPars.com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51278" y="2198263"/>
            <a:ext cx="1611629" cy="408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51549" marR="548537" algn="ctr">
              <a:lnSpc>
                <a:spcPct val="95825"/>
              </a:lnSpc>
              <a:spcBef>
                <a:spcPts val="10"/>
              </a:spcBef>
            </a:pPr>
            <a:r>
              <a:rPr sz="850" spc="4" dirty="0" smtClean="0">
                <a:latin typeface="Times New Roman"/>
                <a:cs typeface="Times New Roman"/>
              </a:rPr>
              <a:t>E</a:t>
            </a:r>
            <a:r>
              <a:rPr sz="850" spc="0" dirty="0" smtClean="0">
                <a:latin typeface="Times New Roman"/>
                <a:cs typeface="Times New Roman"/>
              </a:rPr>
              <a:t>l</a:t>
            </a:r>
            <a:r>
              <a:rPr sz="850" spc="-4" dirty="0" smtClean="0">
                <a:latin typeface="Times New Roman"/>
                <a:cs typeface="Times New Roman"/>
              </a:rPr>
              <a:t>ong</a:t>
            </a:r>
            <a:r>
              <a:rPr sz="850" spc="9" dirty="0" smtClean="0">
                <a:latin typeface="Times New Roman"/>
                <a:cs typeface="Times New Roman"/>
              </a:rPr>
              <a:t>a</a:t>
            </a:r>
            <a:r>
              <a:rPr sz="850" spc="0" dirty="0" smtClean="0">
                <a:latin typeface="Times New Roman"/>
                <a:cs typeface="Times New Roman"/>
              </a:rPr>
              <a:t>ti</a:t>
            </a:r>
            <a:r>
              <a:rPr sz="850" spc="-4" dirty="0" smtClean="0">
                <a:latin typeface="Times New Roman"/>
                <a:cs typeface="Times New Roman"/>
              </a:rPr>
              <a:t>o</a:t>
            </a:r>
            <a:r>
              <a:rPr sz="850" spc="0" dirty="0" smtClean="0">
                <a:latin typeface="Times New Roman"/>
                <a:cs typeface="Times New Roman"/>
              </a:rPr>
              <a:t>n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462908" y="2198263"/>
            <a:ext cx="838047" cy="408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6614">
              <a:lnSpc>
                <a:spcPct val="95825"/>
              </a:lnSpc>
              <a:spcBef>
                <a:spcPts val="10"/>
              </a:spcBef>
            </a:pPr>
            <a:r>
              <a:rPr sz="850" spc="0" dirty="0" smtClean="0">
                <a:latin typeface="Times New Roman"/>
                <a:cs typeface="Times New Roman"/>
              </a:rPr>
              <a:t>Ulti</a:t>
            </a:r>
            <a:r>
              <a:rPr sz="850" spc="-14" dirty="0" smtClean="0">
                <a:latin typeface="Times New Roman"/>
                <a:cs typeface="Times New Roman"/>
              </a:rPr>
              <a:t>m</a:t>
            </a:r>
            <a:r>
              <a:rPr sz="850" spc="9" dirty="0" smtClean="0">
                <a:latin typeface="Times New Roman"/>
                <a:cs typeface="Times New Roman"/>
              </a:rPr>
              <a:t>a</a:t>
            </a:r>
            <a:r>
              <a:rPr sz="850" spc="0" dirty="0" smtClean="0">
                <a:latin typeface="Times New Roman"/>
                <a:cs typeface="Times New Roman"/>
              </a:rPr>
              <a:t>te</a:t>
            </a:r>
            <a:endParaRPr sz="850">
              <a:latin typeface="Times New Roman"/>
              <a:cs typeface="Times New Roman"/>
            </a:endParaRPr>
          </a:p>
          <a:p>
            <a:pPr marL="66614">
              <a:lnSpc>
                <a:spcPts val="969"/>
              </a:lnSpc>
              <a:spcBef>
                <a:spcPts val="48"/>
              </a:spcBef>
            </a:pPr>
            <a:r>
              <a:rPr sz="850" spc="4" dirty="0" smtClean="0">
                <a:latin typeface="Times New Roman"/>
                <a:cs typeface="Times New Roman"/>
              </a:rPr>
              <a:t>T</a:t>
            </a:r>
            <a:r>
              <a:rPr sz="850" spc="-4" dirty="0" smtClean="0">
                <a:latin typeface="Times New Roman"/>
                <a:cs typeface="Times New Roman"/>
              </a:rPr>
              <a:t>en</a:t>
            </a:r>
            <a:r>
              <a:rPr sz="850" spc="9" dirty="0" smtClean="0">
                <a:latin typeface="Times New Roman"/>
                <a:cs typeface="Times New Roman"/>
              </a:rPr>
              <a:t>s</a:t>
            </a:r>
            <a:r>
              <a:rPr sz="850" spc="0" dirty="0" smtClean="0">
                <a:latin typeface="Times New Roman"/>
                <a:cs typeface="Times New Roman"/>
              </a:rPr>
              <a:t>ile</a:t>
            </a:r>
            <a:r>
              <a:rPr sz="850" spc="-24" dirty="0" smtClean="0">
                <a:latin typeface="Times New Roman"/>
                <a:cs typeface="Times New Roman"/>
              </a:rPr>
              <a:t> </a:t>
            </a:r>
            <a:r>
              <a:rPr sz="850" spc="-4" dirty="0" smtClean="0">
                <a:latin typeface="Times New Roman"/>
                <a:cs typeface="Times New Roman"/>
              </a:rPr>
              <a:t>S</a:t>
            </a:r>
            <a:r>
              <a:rPr sz="850" spc="0" dirty="0" smtClean="0">
                <a:latin typeface="Times New Roman"/>
                <a:cs typeface="Times New Roman"/>
              </a:rPr>
              <a:t>t</a:t>
            </a:r>
            <a:r>
              <a:rPr sz="850" spc="9" dirty="0" smtClean="0">
                <a:latin typeface="Times New Roman"/>
                <a:cs typeface="Times New Roman"/>
              </a:rPr>
              <a:t>r</a:t>
            </a:r>
            <a:r>
              <a:rPr sz="850" spc="-4" dirty="0" smtClean="0">
                <a:latin typeface="Times New Roman"/>
                <a:cs typeface="Times New Roman"/>
              </a:rPr>
              <a:t>eng</a:t>
            </a:r>
            <a:r>
              <a:rPr sz="850" spc="0" dirty="0" smtClean="0">
                <a:latin typeface="Times New Roman"/>
                <a:cs typeface="Times New Roman"/>
              </a:rPr>
              <a:t>th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300956" y="2198263"/>
            <a:ext cx="838047" cy="408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82930">
              <a:lnSpc>
                <a:spcPct val="95825"/>
              </a:lnSpc>
              <a:spcBef>
                <a:spcPts val="10"/>
              </a:spcBef>
            </a:pPr>
            <a:r>
              <a:rPr sz="850" spc="0" dirty="0" smtClean="0">
                <a:latin typeface="Times New Roman"/>
                <a:cs typeface="Times New Roman"/>
              </a:rPr>
              <a:t>Yi</a:t>
            </a:r>
            <a:r>
              <a:rPr sz="850" spc="-4" dirty="0" smtClean="0">
                <a:latin typeface="Times New Roman"/>
                <a:cs typeface="Times New Roman"/>
              </a:rPr>
              <a:t>e</a:t>
            </a:r>
            <a:r>
              <a:rPr sz="850" spc="0" dirty="0" smtClean="0">
                <a:latin typeface="Times New Roman"/>
                <a:cs typeface="Times New Roman"/>
              </a:rPr>
              <a:t>ld</a:t>
            </a:r>
            <a:r>
              <a:rPr sz="850" spc="-23" dirty="0" smtClean="0">
                <a:latin typeface="Times New Roman"/>
                <a:cs typeface="Times New Roman"/>
              </a:rPr>
              <a:t> </a:t>
            </a:r>
            <a:r>
              <a:rPr sz="850" spc="14" dirty="0" smtClean="0">
                <a:latin typeface="Times New Roman"/>
                <a:cs typeface="Times New Roman"/>
              </a:rPr>
              <a:t>P</a:t>
            </a:r>
            <a:r>
              <a:rPr sz="850" spc="-4" dirty="0" smtClean="0">
                <a:latin typeface="Times New Roman"/>
                <a:cs typeface="Times New Roman"/>
              </a:rPr>
              <a:t>o</a:t>
            </a:r>
            <a:r>
              <a:rPr sz="850" spc="0" dirty="0" smtClean="0">
                <a:latin typeface="Times New Roman"/>
                <a:cs typeface="Times New Roman"/>
              </a:rPr>
              <a:t>i</a:t>
            </a:r>
            <a:r>
              <a:rPr sz="850" spc="-4" dirty="0" smtClean="0">
                <a:latin typeface="Times New Roman"/>
                <a:cs typeface="Times New Roman"/>
              </a:rPr>
              <a:t>n</a:t>
            </a:r>
            <a:r>
              <a:rPr sz="850" spc="0" dirty="0" smtClean="0">
                <a:latin typeface="Times New Roman"/>
                <a:cs typeface="Times New Roman"/>
              </a:rPr>
              <a:t>t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39004" y="2198263"/>
            <a:ext cx="838047" cy="408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1386">
              <a:lnSpc>
                <a:spcPct val="95825"/>
              </a:lnSpc>
              <a:spcBef>
                <a:spcPts val="25"/>
              </a:spcBef>
            </a:pPr>
            <a:r>
              <a:rPr sz="850" b="1" spc="-4" dirty="0" smtClean="0">
                <a:latin typeface="Times New Roman"/>
                <a:cs typeface="Times New Roman"/>
              </a:rPr>
              <a:t>د</a:t>
            </a:r>
            <a:r>
              <a:rPr sz="850" b="1" spc="4" dirty="0" smtClean="0">
                <a:latin typeface="Times New Roman"/>
                <a:cs typeface="Times New Roman"/>
              </a:rPr>
              <a:t>ﻻﻮ</a:t>
            </a:r>
            <a:r>
              <a:rPr sz="850" b="1" spc="0" dirty="0" smtClean="0">
                <a:latin typeface="Times New Roman"/>
                <a:cs typeface="Times New Roman"/>
              </a:rPr>
              <a:t>ﻓ</a:t>
            </a:r>
            <a:r>
              <a:rPr sz="850" b="1" spc="208" dirty="0" smtClean="0">
                <a:latin typeface="Times New Roman"/>
                <a:cs typeface="Times New Roman"/>
              </a:rPr>
              <a:t> </a:t>
            </a:r>
            <a:r>
              <a:rPr sz="850" b="1" spc="-4" dirty="0" smtClean="0">
                <a:latin typeface="Times New Roman"/>
                <a:cs typeface="Times New Roman"/>
              </a:rPr>
              <a:t>ع</a:t>
            </a:r>
            <a:r>
              <a:rPr sz="850" b="1" spc="4" dirty="0" smtClean="0">
                <a:latin typeface="Times New Roman"/>
                <a:cs typeface="Times New Roman"/>
              </a:rPr>
              <a:t>ﻮ</a:t>
            </a:r>
            <a:r>
              <a:rPr sz="850" b="1" spc="0" dirty="0" smtClean="0">
                <a:latin typeface="Times New Roman"/>
                <a:cs typeface="Times New Roman"/>
              </a:rPr>
              <a:t>ﻧ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51278" y="2606542"/>
            <a:ext cx="1611629" cy="285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33484" marR="729390" algn="ctr">
              <a:lnSpc>
                <a:spcPct val="95825"/>
              </a:lnSpc>
              <a:spcBef>
                <a:spcPts val="10"/>
              </a:spcBef>
            </a:pPr>
            <a:r>
              <a:rPr sz="850" b="1" spc="0" dirty="0" smtClean="0">
                <a:latin typeface="Times New Roman"/>
                <a:cs typeface="Times New Roman"/>
              </a:rPr>
              <a:t>%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62908" y="2606542"/>
            <a:ext cx="838047" cy="285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78632">
              <a:lnSpc>
                <a:spcPct val="95825"/>
              </a:lnSpc>
              <a:spcBef>
                <a:spcPts val="10"/>
              </a:spcBef>
            </a:pPr>
            <a:r>
              <a:rPr sz="850" b="1" spc="0" dirty="0" smtClean="0">
                <a:latin typeface="Times New Roman"/>
                <a:cs typeface="Times New Roman"/>
              </a:rPr>
              <a:t>N/</a:t>
            </a:r>
            <a:r>
              <a:rPr sz="850" b="1" spc="4" dirty="0" smtClean="0">
                <a:latin typeface="Times New Roman"/>
                <a:cs typeface="Times New Roman"/>
              </a:rPr>
              <a:t>m</a:t>
            </a:r>
            <a:r>
              <a:rPr sz="850" b="1" spc="0" dirty="0" smtClean="0">
                <a:latin typeface="Times New Roman"/>
                <a:cs typeface="Times New Roman"/>
              </a:rPr>
              <a:t>m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00956" y="2606542"/>
            <a:ext cx="838047" cy="285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63497" marR="259146" algn="ctr">
              <a:lnSpc>
                <a:spcPct val="95825"/>
              </a:lnSpc>
            </a:pPr>
            <a:r>
              <a:rPr sz="850" spc="0" dirty="0" smtClean="0">
                <a:latin typeface="Times New Roman"/>
                <a:cs typeface="Times New Roman"/>
              </a:rPr>
              <a:t>N/</a:t>
            </a:r>
            <a:r>
              <a:rPr sz="850" spc="-4" dirty="0" smtClean="0">
                <a:latin typeface="Times New Roman"/>
                <a:cs typeface="Times New Roman"/>
              </a:rPr>
              <a:t>m</a:t>
            </a:r>
            <a:r>
              <a:rPr sz="850" spc="0" dirty="0" smtClean="0">
                <a:latin typeface="Times New Roman"/>
                <a:cs typeface="Times New Roman"/>
              </a:rPr>
              <a:t>m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39004" y="2606542"/>
            <a:ext cx="838047" cy="285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1851278" y="2891622"/>
            <a:ext cx="1611629" cy="2893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48104" marR="643192" algn="ctr">
              <a:lnSpc>
                <a:spcPct val="95825"/>
              </a:lnSpc>
              <a:spcBef>
                <a:spcPts val="30"/>
              </a:spcBef>
            </a:pPr>
            <a:r>
              <a:rPr sz="900" spc="-5" dirty="0" smtClean="0">
                <a:latin typeface="Times New Roman"/>
                <a:cs typeface="Times New Roman"/>
              </a:rPr>
              <a:t>27</a:t>
            </a:r>
            <a:r>
              <a:rPr sz="900" spc="15" dirty="0" smtClean="0">
                <a:latin typeface="Times New Roman"/>
                <a:cs typeface="Times New Roman"/>
              </a:rPr>
              <a:t>-</a:t>
            </a:r>
            <a:r>
              <a:rPr sz="900" spc="-5" dirty="0" smtClean="0">
                <a:latin typeface="Times New Roman"/>
                <a:cs typeface="Times New Roman"/>
              </a:rPr>
              <a:t>4</a:t>
            </a:r>
            <a:r>
              <a:rPr sz="900" spc="0" dirty="0" smtClean="0">
                <a:latin typeface="Times New Roman"/>
                <a:cs typeface="Times New Roman"/>
              </a:rPr>
              <a:t>0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62908" y="2891622"/>
            <a:ext cx="838047" cy="2893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2763">
              <a:lnSpc>
                <a:spcPct val="95825"/>
              </a:lnSpc>
              <a:spcBef>
                <a:spcPts val="30"/>
              </a:spcBef>
            </a:pPr>
            <a:r>
              <a:rPr sz="900" spc="-5" dirty="0" smtClean="0">
                <a:latin typeface="Times New Roman"/>
                <a:cs typeface="Times New Roman"/>
              </a:rPr>
              <a:t>3</a:t>
            </a:r>
            <a:r>
              <a:rPr sz="900" spc="5" dirty="0" smtClean="0">
                <a:latin typeface="Times New Roman"/>
                <a:cs typeface="Times New Roman"/>
              </a:rPr>
              <a:t>5</a:t>
            </a:r>
            <a:r>
              <a:rPr sz="900" spc="-5" dirty="0" smtClean="0">
                <a:latin typeface="Times New Roman"/>
                <a:cs typeface="Times New Roman"/>
              </a:rPr>
              <a:t>0</a:t>
            </a:r>
            <a:r>
              <a:rPr sz="900" spc="5" dirty="0" smtClean="0">
                <a:latin typeface="Times New Roman"/>
                <a:cs typeface="Times New Roman"/>
              </a:rPr>
              <a:t>-47</a:t>
            </a:r>
            <a:r>
              <a:rPr sz="900" spc="0" dirty="0" smtClean="0">
                <a:latin typeface="Times New Roman"/>
                <a:cs typeface="Times New Roman"/>
              </a:rPr>
              <a:t>0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00956" y="2891622"/>
            <a:ext cx="838047" cy="2893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2763">
              <a:lnSpc>
                <a:spcPct val="95825"/>
              </a:lnSpc>
              <a:spcBef>
                <a:spcPts val="30"/>
              </a:spcBef>
            </a:pPr>
            <a:r>
              <a:rPr sz="900" spc="-5" dirty="0" smtClean="0">
                <a:latin typeface="Times New Roman"/>
                <a:cs typeface="Times New Roman"/>
              </a:rPr>
              <a:t>2</a:t>
            </a:r>
            <a:r>
              <a:rPr sz="900" spc="5" dirty="0" smtClean="0">
                <a:latin typeface="Times New Roman"/>
                <a:cs typeface="Times New Roman"/>
              </a:rPr>
              <a:t>4</a:t>
            </a:r>
            <a:r>
              <a:rPr sz="900" spc="-5" dirty="0" smtClean="0">
                <a:latin typeface="Times New Roman"/>
                <a:cs typeface="Times New Roman"/>
              </a:rPr>
              <a:t>0</a:t>
            </a:r>
            <a:r>
              <a:rPr sz="900" spc="5" dirty="0" smtClean="0">
                <a:latin typeface="Times New Roman"/>
                <a:cs typeface="Times New Roman"/>
              </a:rPr>
              <a:t>-38</a:t>
            </a:r>
            <a:r>
              <a:rPr sz="900" spc="0" dirty="0" smtClean="0">
                <a:latin typeface="Times New Roman"/>
                <a:cs typeface="Times New Roman"/>
              </a:rPr>
              <a:t>0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39004" y="2891622"/>
            <a:ext cx="838047" cy="2893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2846">
              <a:lnSpc>
                <a:spcPct val="95825"/>
              </a:lnSpc>
              <a:spcBef>
                <a:spcPts val="30"/>
              </a:spcBef>
            </a:pPr>
            <a:r>
              <a:rPr sz="900" spc="0" dirty="0" smtClean="0">
                <a:latin typeface="Times New Roman"/>
                <a:cs typeface="Times New Roman"/>
              </a:rPr>
              <a:t>St</a:t>
            </a:r>
            <a:r>
              <a:rPr sz="900" spc="32" dirty="0" smtClean="0">
                <a:latin typeface="Times New Roman"/>
                <a:cs typeface="Times New Roman"/>
              </a:rPr>
              <a:t> </a:t>
            </a:r>
            <a:r>
              <a:rPr sz="900" spc="5" dirty="0" smtClean="0">
                <a:latin typeface="Times New Roman"/>
                <a:cs typeface="Times New Roman"/>
              </a:rPr>
              <a:t>3</a:t>
            </a:r>
            <a:r>
              <a:rPr sz="900" spc="-5" dirty="0" smtClean="0">
                <a:latin typeface="Times New Roman"/>
                <a:cs typeface="Times New Roman"/>
              </a:rPr>
              <a:t>7</a:t>
            </a:r>
            <a:r>
              <a:rPr sz="900" spc="5" dirty="0" smtClean="0">
                <a:latin typeface="Times New Roman"/>
                <a:cs typeface="Times New Roman"/>
              </a:rPr>
              <a:t>.</a:t>
            </a:r>
            <a:r>
              <a:rPr sz="900" spc="0" dirty="0" smtClean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51278" y="3180999"/>
            <a:ext cx="1611629" cy="305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48104" marR="643192" algn="ctr">
              <a:lnSpc>
                <a:spcPct val="95825"/>
              </a:lnSpc>
              <a:spcBef>
                <a:spcPts val="30"/>
              </a:spcBef>
            </a:pPr>
            <a:r>
              <a:rPr sz="900" spc="-5" dirty="0" smtClean="0">
                <a:latin typeface="Times New Roman"/>
                <a:cs typeface="Times New Roman"/>
              </a:rPr>
              <a:t>21</a:t>
            </a:r>
            <a:r>
              <a:rPr sz="900" spc="15" dirty="0" smtClean="0">
                <a:latin typeface="Times New Roman"/>
                <a:cs typeface="Times New Roman"/>
              </a:rPr>
              <a:t>-</a:t>
            </a:r>
            <a:r>
              <a:rPr sz="900" spc="-5" dirty="0" smtClean="0">
                <a:latin typeface="Times New Roman"/>
                <a:cs typeface="Times New Roman"/>
              </a:rPr>
              <a:t>4</a:t>
            </a:r>
            <a:r>
              <a:rPr sz="900" spc="0" dirty="0" smtClean="0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62908" y="3180999"/>
            <a:ext cx="838047" cy="305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2763">
              <a:lnSpc>
                <a:spcPct val="95825"/>
              </a:lnSpc>
              <a:spcBef>
                <a:spcPts val="30"/>
              </a:spcBef>
            </a:pPr>
            <a:r>
              <a:rPr sz="900" spc="-5" dirty="0" smtClean="0">
                <a:latin typeface="Times New Roman"/>
                <a:cs typeface="Times New Roman"/>
              </a:rPr>
              <a:t>4</a:t>
            </a:r>
            <a:r>
              <a:rPr sz="900" spc="5" dirty="0" smtClean="0">
                <a:latin typeface="Times New Roman"/>
                <a:cs typeface="Times New Roman"/>
              </a:rPr>
              <a:t>9</a:t>
            </a:r>
            <a:r>
              <a:rPr sz="900" spc="-5" dirty="0" smtClean="0">
                <a:latin typeface="Times New Roman"/>
                <a:cs typeface="Times New Roman"/>
              </a:rPr>
              <a:t>0</a:t>
            </a:r>
            <a:r>
              <a:rPr sz="900" spc="5" dirty="0" smtClean="0">
                <a:latin typeface="Times New Roman"/>
                <a:cs typeface="Times New Roman"/>
              </a:rPr>
              <a:t>-59</a:t>
            </a:r>
            <a:r>
              <a:rPr sz="900" spc="0" dirty="0" smtClean="0">
                <a:latin typeface="Times New Roman"/>
                <a:cs typeface="Times New Roman"/>
              </a:rPr>
              <a:t>0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00956" y="3180999"/>
            <a:ext cx="838047" cy="305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2763">
              <a:lnSpc>
                <a:spcPct val="95825"/>
              </a:lnSpc>
              <a:spcBef>
                <a:spcPts val="30"/>
              </a:spcBef>
            </a:pPr>
            <a:r>
              <a:rPr sz="900" spc="-5" dirty="0" smtClean="0">
                <a:latin typeface="Times New Roman"/>
                <a:cs typeface="Times New Roman"/>
              </a:rPr>
              <a:t>3</a:t>
            </a:r>
            <a:r>
              <a:rPr sz="900" spc="5" dirty="0" smtClean="0">
                <a:latin typeface="Times New Roman"/>
                <a:cs typeface="Times New Roman"/>
              </a:rPr>
              <a:t>6</a:t>
            </a:r>
            <a:r>
              <a:rPr sz="900" spc="-5" dirty="0" smtClean="0">
                <a:latin typeface="Times New Roman"/>
                <a:cs typeface="Times New Roman"/>
              </a:rPr>
              <a:t>4</a:t>
            </a:r>
            <a:r>
              <a:rPr sz="900" spc="5" dirty="0" smtClean="0">
                <a:latin typeface="Times New Roman"/>
                <a:cs typeface="Times New Roman"/>
              </a:rPr>
              <a:t>-48</a:t>
            </a:r>
            <a:r>
              <a:rPr sz="900" spc="0" dirty="0" smtClean="0">
                <a:latin typeface="Times New Roman"/>
                <a:cs typeface="Times New Roman"/>
              </a:rPr>
              <a:t>0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9004" y="3180999"/>
            <a:ext cx="838047" cy="305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2846">
              <a:lnSpc>
                <a:spcPct val="95825"/>
              </a:lnSpc>
              <a:spcBef>
                <a:spcPts val="30"/>
              </a:spcBef>
            </a:pPr>
            <a:r>
              <a:rPr sz="900" spc="0" dirty="0" smtClean="0">
                <a:latin typeface="Times New Roman"/>
                <a:cs typeface="Times New Roman"/>
              </a:rPr>
              <a:t>St</a:t>
            </a:r>
            <a:r>
              <a:rPr sz="900" spc="32" dirty="0" smtClean="0">
                <a:latin typeface="Times New Roman"/>
                <a:cs typeface="Times New Roman"/>
              </a:rPr>
              <a:t> </a:t>
            </a:r>
            <a:r>
              <a:rPr sz="900" spc="5" dirty="0" smtClean="0">
                <a:latin typeface="Times New Roman"/>
                <a:cs typeface="Times New Roman"/>
              </a:rPr>
              <a:t>5</a:t>
            </a:r>
            <a:r>
              <a:rPr sz="900" spc="-5" dirty="0" smtClean="0">
                <a:latin typeface="Times New Roman"/>
                <a:cs typeface="Times New Roman"/>
              </a:rPr>
              <a:t>2</a:t>
            </a:r>
            <a:r>
              <a:rPr sz="900" spc="5" dirty="0" smtClean="0">
                <a:latin typeface="Times New Roman"/>
                <a:cs typeface="Times New Roman"/>
              </a:rPr>
              <a:t>.</a:t>
            </a:r>
            <a:r>
              <a:rPr sz="900" spc="0" dirty="0" smtClean="0">
                <a:latin typeface="Times New Roman"/>
                <a:cs typeface="Times New Roman"/>
              </a:rPr>
              <a:t>3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836237" y="1451157"/>
            <a:ext cx="409425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object 55"/>
          <p:cNvSpPr/>
          <p:nvPr/>
        </p:nvSpPr>
        <p:spPr>
          <a:xfrm>
            <a:off x="5030069" y="5081015"/>
            <a:ext cx="197941" cy="0"/>
          </a:xfrm>
          <a:custGeom>
            <a:avLst/>
            <a:gdLst/>
            <a:ahLst/>
            <a:cxnLst/>
            <a:rect l="l" t="t" r="r" b="b"/>
            <a:pathLst>
              <a:path w="197941">
                <a:moveTo>
                  <a:pt x="0" y="0"/>
                </a:moveTo>
                <a:lnTo>
                  <a:pt x="197941" y="0"/>
                </a:lnTo>
              </a:path>
            </a:pathLst>
          </a:custGeom>
          <a:ln w="59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765342" y="5542357"/>
            <a:ext cx="233968" cy="218166"/>
          </a:xfrm>
          <a:custGeom>
            <a:avLst/>
            <a:gdLst/>
            <a:ahLst/>
            <a:cxnLst/>
            <a:rect l="l" t="t" r="r" b="b"/>
            <a:pathLst>
              <a:path w="233968" h="218166">
                <a:moveTo>
                  <a:pt x="233968" y="0"/>
                </a:moveTo>
                <a:lnTo>
                  <a:pt x="0" y="218166"/>
                </a:lnTo>
              </a:path>
            </a:pathLst>
          </a:custGeom>
          <a:ln w="445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535830" y="5498946"/>
            <a:ext cx="622802" cy="0"/>
          </a:xfrm>
          <a:custGeom>
            <a:avLst/>
            <a:gdLst/>
            <a:ahLst/>
            <a:cxnLst/>
            <a:rect l="l" t="t" r="r" b="b"/>
            <a:pathLst>
              <a:path w="622802">
                <a:moveTo>
                  <a:pt x="0" y="0"/>
                </a:moveTo>
                <a:lnTo>
                  <a:pt x="622802" y="0"/>
                </a:lnTo>
              </a:path>
            </a:pathLst>
          </a:custGeom>
          <a:ln w="89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896411" y="6339265"/>
            <a:ext cx="156490" cy="219469"/>
          </a:xfrm>
          <a:custGeom>
            <a:avLst/>
            <a:gdLst/>
            <a:ahLst/>
            <a:cxnLst/>
            <a:rect l="l" t="t" r="r" b="b"/>
            <a:pathLst>
              <a:path w="156490" h="219469">
                <a:moveTo>
                  <a:pt x="156490" y="0"/>
                </a:moveTo>
                <a:lnTo>
                  <a:pt x="0" y="219469"/>
                </a:lnTo>
              </a:path>
            </a:pathLst>
          </a:custGeom>
          <a:ln w="298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392983" y="7358980"/>
            <a:ext cx="170439" cy="0"/>
          </a:xfrm>
          <a:custGeom>
            <a:avLst/>
            <a:gdLst/>
            <a:ahLst/>
            <a:cxnLst/>
            <a:rect l="l" t="t" r="r" b="b"/>
            <a:pathLst>
              <a:path w="170439">
                <a:moveTo>
                  <a:pt x="0" y="0"/>
                </a:moveTo>
                <a:lnTo>
                  <a:pt x="170439" y="0"/>
                </a:lnTo>
              </a:path>
            </a:pathLst>
          </a:custGeom>
          <a:ln w="59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2501900" y="743987"/>
            <a:ext cx="2806700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3000" spc="0" baseline="4413" dirty="0" smtClean="0">
                <a:solidFill>
                  <a:srgbClr val="0000FF"/>
                </a:solidFill>
                <a:latin typeface="Courier New"/>
                <a:cs typeface="Courier New"/>
                <a:hlinkClick r:id="rId2"/>
              </a:rPr>
              <a:t>www.KormitPars.com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822195" y="1424920"/>
            <a:ext cx="4181471" cy="1989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5"/>
              </a:lnSpc>
              <a:tabLst>
                <a:tab pos="4140200" algn="l"/>
              </a:tabLst>
            </a:pPr>
            <a:r>
              <a:rPr sz="1650" u="sng" baseline="13176" dirty="0" smtClean="0">
                <a:latin typeface="Times New Roman"/>
                <a:cs typeface="Times New Roman"/>
              </a:rPr>
              <a:t>  </a:t>
            </a:r>
            <a:r>
              <a:rPr sz="1650" u="sng" spc="-19" baseline="13176" dirty="0" smtClean="0">
                <a:latin typeface="Times New Roman"/>
                <a:cs typeface="Times New Roman"/>
              </a:rPr>
              <a:t> </a:t>
            </a:r>
            <a:r>
              <a:rPr sz="1650" u="sng" spc="0" baseline="13176" dirty="0" smtClean="0">
                <a:latin typeface="Times New Roman"/>
                <a:cs typeface="Times New Roman"/>
              </a:rPr>
              <a:t>٩                                                                 </a:t>
            </a:r>
            <a:r>
              <a:rPr sz="1650" u="sng" spc="100" baseline="13176" dirty="0" smtClean="0">
                <a:latin typeface="Times New Roman"/>
                <a:cs typeface="Times New Roman"/>
              </a:rPr>
              <a:t> </a:t>
            </a:r>
            <a:r>
              <a:rPr sz="1650" u="sng" spc="9" baseline="9097" dirty="0" smtClean="0">
                <a:latin typeface="B Zar"/>
                <a:cs typeface="B Zar"/>
              </a:rPr>
              <a:t>ر</a:t>
            </a:r>
            <a:r>
              <a:rPr sz="1650" u="sng" spc="0" baseline="9097" dirty="0" smtClean="0">
                <a:latin typeface="B Zar"/>
                <a:cs typeface="B Zar"/>
              </a:rPr>
              <a:t>ﺎ</a:t>
            </a:r>
            <a:r>
              <a:rPr sz="1650" u="sng" spc="-9" baseline="9097" dirty="0" smtClean="0">
                <a:latin typeface="B Zar"/>
                <a:cs typeface="B Zar"/>
              </a:rPr>
              <a:t>ﺸ</a:t>
            </a:r>
            <a:r>
              <a:rPr sz="1650" u="sng" spc="0" baseline="9097" dirty="0" smtClean="0">
                <a:latin typeface="B Zar"/>
                <a:cs typeface="B Zar"/>
              </a:rPr>
              <a:t>ﻓ</a:t>
            </a:r>
            <a:r>
              <a:rPr sz="1650" u="sng" spc="14" baseline="9097" dirty="0" smtClean="0">
                <a:latin typeface="B Zar"/>
                <a:cs typeface="B Zar"/>
              </a:rPr>
              <a:t> </a:t>
            </a:r>
            <a:r>
              <a:rPr sz="1650" u="sng" spc="0" baseline="9097" dirty="0" smtClean="0">
                <a:latin typeface="B Zar"/>
                <a:cs typeface="B Zar"/>
              </a:rPr>
              <a:t>رد</a:t>
            </a:r>
            <a:r>
              <a:rPr sz="1650" u="sng" spc="-4" baseline="9097" dirty="0" smtClean="0">
                <a:latin typeface="B Zar"/>
                <a:cs typeface="B Zar"/>
              </a:rPr>
              <a:t> </a:t>
            </a:r>
            <a:r>
              <a:rPr sz="1650" u="sng" spc="4" baseline="9097" dirty="0" smtClean="0">
                <a:latin typeface="B Zar"/>
                <a:cs typeface="B Zar"/>
              </a:rPr>
              <a:t>ء</a:t>
            </a:r>
            <a:r>
              <a:rPr sz="1650" u="sng" spc="-4" baseline="9097" dirty="0" smtClean="0">
                <a:latin typeface="B Zar"/>
                <a:cs typeface="B Zar"/>
              </a:rPr>
              <a:t>ﻼ</a:t>
            </a:r>
            <a:r>
              <a:rPr sz="1650" u="sng" spc="9" baseline="9097" dirty="0" smtClean="0">
                <a:latin typeface="B Zar"/>
                <a:cs typeface="B Zar"/>
              </a:rPr>
              <a:t>ﻋ</a:t>
            </a:r>
            <a:r>
              <a:rPr sz="1650" u="sng" spc="0" baseline="9097" dirty="0" smtClean="0">
                <a:latin typeface="B Zar"/>
                <a:cs typeface="B Zar"/>
              </a:rPr>
              <a:t>ا</a:t>
            </a:r>
            <a:r>
              <a:rPr sz="1650" u="sng" spc="-4" baseline="9097" dirty="0" smtClean="0">
                <a:latin typeface="B Zar"/>
                <a:cs typeface="B Zar"/>
              </a:rPr>
              <a:t> </a:t>
            </a:r>
            <a:r>
              <a:rPr sz="1650" u="sng" spc="0" baseline="9097" dirty="0" smtClean="0">
                <a:latin typeface="B Zar"/>
                <a:cs typeface="B Zar"/>
              </a:rPr>
              <a:t>دﻻ</a:t>
            </a:r>
            <a:r>
              <a:rPr sz="1650" u="sng" spc="-4" baseline="9097" dirty="0" smtClean="0">
                <a:latin typeface="B Zar"/>
                <a:cs typeface="B Zar"/>
              </a:rPr>
              <a:t>ﻮ</a:t>
            </a:r>
            <a:r>
              <a:rPr sz="1650" u="sng" spc="0" baseline="9097" dirty="0" smtClean="0">
                <a:latin typeface="B Zar"/>
                <a:cs typeface="B Zar"/>
              </a:rPr>
              <a:t>ﻓ </a:t>
            </a:r>
            <a:r>
              <a:rPr sz="1650" u="sng" spc="14" baseline="9097" dirty="0" smtClean="0">
                <a:latin typeface="B Zar"/>
                <a:cs typeface="B Zar"/>
              </a:rPr>
              <a:t> </a:t>
            </a:r>
            <a:r>
              <a:rPr sz="1650" u="sng" spc="-4" baseline="9097" dirty="0" smtClean="0">
                <a:latin typeface="B Zar"/>
                <a:cs typeface="B Zar"/>
              </a:rPr>
              <a:t>ﻪ</a:t>
            </a:r>
            <a:r>
              <a:rPr sz="1650" u="sng" spc="14" baseline="9097" dirty="0" smtClean="0">
                <a:latin typeface="B Zar"/>
                <a:cs typeface="B Zar"/>
              </a:rPr>
              <a:t>ﺒ</a:t>
            </a:r>
            <a:r>
              <a:rPr sz="1650" u="sng" spc="-4" baseline="9097" dirty="0" smtClean="0">
                <a:latin typeface="B Zar"/>
                <a:cs typeface="B Zar"/>
              </a:rPr>
              <a:t>ﺳ</a:t>
            </a:r>
            <a:r>
              <a:rPr sz="1650" u="sng" spc="0" baseline="9097" dirty="0" smtClean="0">
                <a:latin typeface="B Zar"/>
                <a:cs typeface="B Zar"/>
              </a:rPr>
              <a:t>ﺎﺤﻣ</a:t>
            </a:r>
            <a:r>
              <a:rPr sz="1650" u="sng" spc="-4" baseline="9097" dirty="0" smtClean="0">
                <a:latin typeface="B Zar"/>
                <a:cs typeface="B Zar"/>
              </a:rPr>
              <a:t> </a:t>
            </a:r>
            <a:r>
              <a:rPr sz="1650" u="sng" spc="9" baseline="9097" dirty="0" smtClean="0">
                <a:latin typeface="B Zar"/>
                <a:cs typeface="B Zar"/>
              </a:rPr>
              <a:t>ر</a:t>
            </a:r>
            <a:r>
              <a:rPr sz="1650" u="sng" spc="0" baseline="9097" dirty="0" smtClean="0">
                <a:latin typeface="B Zar"/>
                <a:cs typeface="B Zar"/>
              </a:rPr>
              <a:t>د</a:t>
            </a:r>
            <a:r>
              <a:rPr sz="1650" u="sng" spc="-4" baseline="9097" dirty="0" smtClean="0">
                <a:latin typeface="B Zar"/>
                <a:cs typeface="B Zar"/>
              </a:rPr>
              <a:t> </a:t>
            </a:r>
            <a:r>
              <a:rPr sz="1650" u="sng" spc="9" baseline="9097" dirty="0" smtClean="0">
                <a:latin typeface="B Zar"/>
                <a:cs typeface="B Zar"/>
              </a:rPr>
              <a:t>ﯽ</a:t>
            </a:r>
            <a:r>
              <a:rPr sz="1650" u="sng" spc="0" baseline="9097" dirty="0" smtClean="0">
                <a:latin typeface="B Zar"/>
                <a:cs typeface="B Zar"/>
              </a:rPr>
              <a:t>ﺜﺤﺑ 	</a:t>
            </a:r>
            <a:endParaRPr sz="1100">
              <a:latin typeface="B Zar"/>
              <a:cs typeface="B Zar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658573" y="1913883"/>
            <a:ext cx="1298648" cy="2168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05"/>
              </a:lnSpc>
              <a:spcBef>
                <a:spcPts val="85"/>
              </a:spcBef>
            </a:pPr>
            <a:r>
              <a:rPr sz="1950" b="1" i="1" spc="0" baseline="8919" dirty="0" smtClean="0">
                <a:latin typeface="Times New Roman"/>
                <a:cs typeface="Times New Roman"/>
              </a:rPr>
              <a:t>c</a:t>
            </a:r>
            <a:r>
              <a:rPr sz="1950" b="1" i="1" spc="4" baseline="8919" dirty="0" smtClean="0">
                <a:latin typeface="Times New Roman"/>
                <a:cs typeface="Times New Roman"/>
              </a:rPr>
              <a:t>o</a:t>
            </a:r>
            <a:r>
              <a:rPr sz="1950" b="1" i="1" spc="34" baseline="8919" dirty="0" smtClean="0">
                <a:latin typeface="Times New Roman"/>
                <a:cs typeface="Times New Roman"/>
              </a:rPr>
              <a:t>mm</a:t>
            </a:r>
            <a:r>
              <a:rPr sz="1950" b="1" i="1" spc="0" baseline="8919" dirty="0" smtClean="0">
                <a:latin typeface="Times New Roman"/>
                <a:cs typeface="Times New Roman"/>
              </a:rPr>
              <a:t>en</a:t>
            </a:r>
            <a:r>
              <a:rPr sz="1950" b="1" i="1" spc="4" baseline="8919" dirty="0" smtClean="0">
                <a:latin typeface="Times New Roman"/>
                <a:cs typeface="Times New Roman"/>
              </a:rPr>
              <a:t>tar</a:t>
            </a:r>
            <a:r>
              <a:rPr sz="1950" b="1" i="1" spc="0" baseline="8919" dirty="0" smtClean="0">
                <a:latin typeface="Times New Roman"/>
                <a:cs typeface="Times New Roman"/>
              </a:rPr>
              <a:t>y </a:t>
            </a:r>
            <a:r>
              <a:rPr sz="1950" b="1" i="1" spc="46" baseline="8919" dirty="0" smtClean="0">
                <a:latin typeface="Times New Roman"/>
                <a:cs typeface="Times New Roman"/>
              </a:rPr>
              <a:t> </a:t>
            </a:r>
            <a:r>
              <a:rPr sz="1950" b="1" spc="4" baseline="6497" dirty="0" smtClean="0">
                <a:latin typeface="B Zar"/>
                <a:cs typeface="B Zar"/>
              </a:rPr>
              <a:t>ﺮ</a:t>
            </a:r>
            <a:r>
              <a:rPr sz="1950" b="1" spc="-10" baseline="6497" dirty="0" smtClean="0">
                <a:latin typeface="B Zar"/>
                <a:cs typeface="B Zar"/>
              </a:rPr>
              <a:t>ﯿ</a:t>
            </a:r>
            <a:r>
              <a:rPr sz="1950" b="1" spc="-4" baseline="6497" dirty="0" smtClean="0">
                <a:latin typeface="B Zar"/>
                <a:cs typeface="B Zar"/>
              </a:rPr>
              <a:t>ﺴ</a:t>
            </a:r>
            <a:r>
              <a:rPr sz="1950" b="1" spc="-10" baseline="6497" dirty="0" smtClean="0">
                <a:latin typeface="B Zar"/>
                <a:cs typeface="B Zar"/>
              </a:rPr>
              <a:t>ﻔ</a:t>
            </a:r>
            <a:r>
              <a:rPr sz="1950" b="1" spc="0" baseline="6497" dirty="0" smtClean="0">
                <a:latin typeface="B Zar"/>
                <a:cs typeface="B Zar"/>
              </a:rPr>
              <a:t>ﺗ</a:t>
            </a:r>
            <a:endParaRPr sz="1300">
              <a:latin typeface="B Zar"/>
              <a:cs typeface="B Zar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840829" y="2466310"/>
            <a:ext cx="4088074" cy="7361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3748" algn="r">
              <a:lnSpc>
                <a:spcPts val="1664"/>
              </a:lnSpc>
              <a:spcBef>
                <a:spcPts val="83"/>
              </a:spcBef>
            </a:pPr>
            <a:r>
              <a:rPr sz="1950" b="1" spc="0" baseline="11369" dirty="0" smtClean="0">
                <a:latin typeface="B Zar"/>
                <a:cs typeface="B Zar"/>
              </a:rPr>
              <a:t>:</a:t>
            </a:r>
            <a:r>
              <a:rPr sz="1950" b="1" spc="2" baseline="11369" dirty="0" smtClean="0">
                <a:latin typeface="B Zar"/>
                <a:cs typeface="B Zar"/>
              </a:rPr>
              <a:t> </a:t>
            </a:r>
            <a:r>
              <a:rPr sz="1950" b="1" spc="4" baseline="11369" dirty="0" smtClean="0">
                <a:latin typeface="B Zar"/>
                <a:cs typeface="B Zar"/>
              </a:rPr>
              <a:t>ﻪ</a:t>
            </a:r>
            <a:r>
              <a:rPr sz="1950" b="1" spc="-4" baseline="11369" dirty="0" smtClean="0">
                <a:latin typeface="B Zar"/>
                <a:cs typeface="B Zar"/>
              </a:rPr>
              <a:t>ﻣ</a:t>
            </a:r>
            <a:r>
              <a:rPr sz="1950" b="1" spc="0" baseline="11369" dirty="0" smtClean="0">
                <a:latin typeface="B Zar"/>
                <a:cs typeface="B Zar"/>
              </a:rPr>
              <a:t>ﺪ</a:t>
            </a:r>
            <a:r>
              <a:rPr sz="1950" b="1" spc="-10" baseline="11369" dirty="0" smtClean="0">
                <a:latin typeface="B Zar"/>
                <a:cs typeface="B Zar"/>
              </a:rPr>
              <a:t>ﻘ</a:t>
            </a:r>
            <a:r>
              <a:rPr sz="1950" b="1" spc="0" baseline="11369" dirty="0" smtClean="0">
                <a:latin typeface="B Zar"/>
                <a:cs typeface="B Zar"/>
              </a:rPr>
              <a:t>ﻣ</a:t>
            </a:r>
            <a:endParaRPr sz="1300">
              <a:latin typeface="B Zar"/>
              <a:cs typeface="B Zar"/>
            </a:endParaRPr>
          </a:p>
          <a:p>
            <a:pPr marR="14264" algn="r">
              <a:lnSpc>
                <a:spcPct val="138793"/>
              </a:lnSpc>
            </a:pPr>
            <a:r>
              <a:rPr sz="1300" spc="14" dirty="0" smtClean="0">
                <a:latin typeface="B Zar"/>
                <a:cs typeface="B Zar"/>
              </a:rPr>
              <a:t>ﯽ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9" dirty="0" smtClean="0">
                <a:latin typeface="B Zar"/>
                <a:cs typeface="B Zar"/>
              </a:rPr>
              <a:t>ﺣ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ﻃ</a:t>
            </a:r>
            <a:r>
              <a:rPr sz="1300" spc="1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ﺢﯿ</a:t>
            </a:r>
            <a:r>
              <a:rPr sz="1300" spc="0" dirty="0" smtClean="0">
                <a:latin typeface="B Zar"/>
                <a:cs typeface="B Zar"/>
              </a:rPr>
              <a:t>ﺿﻮﺗ</a:t>
            </a:r>
            <a:r>
              <a:rPr sz="1300" spc="21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ﺴ</a:t>
            </a:r>
            <a:r>
              <a:rPr sz="1300" spc="-4" dirty="0" smtClean="0">
                <a:latin typeface="B Zar"/>
                <a:cs typeface="B Zar"/>
              </a:rPr>
              <a:t>ﻔ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11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0" dirty="0" smtClean="0">
                <a:latin typeface="B Zar"/>
                <a:cs typeface="B Zar"/>
              </a:rPr>
              <a:t>ﻮ</a:t>
            </a:r>
            <a:r>
              <a:rPr sz="1300" spc="-4" dirty="0" smtClean="0">
                <a:latin typeface="B Zar"/>
                <a:cs typeface="B Zar"/>
              </a:rPr>
              <a:t>ﻨ</a:t>
            </a:r>
            <a:r>
              <a:rPr sz="1300" spc="0" dirty="0" smtClean="0">
                <a:latin typeface="B Zar"/>
                <a:cs typeface="B Zar"/>
              </a:rPr>
              <a:t>ﻋ</a:t>
            </a:r>
            <a:r>
              <a:rPr sz="1300" spc="11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</a:t>
            </a:r>
            <a:r>
              <a:rPr sz="1300" spc="-4" dirty="0" smtClean="0">
                <a:latin typeface="B Zar"/>
                <a:cs typeface="B Zar"/>
              </a:rPr>
              <a:t>ﺤ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15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ز</a:t>
            </a:r>
            <a:r>
              <a:rPr sz="1300" spc="12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ﺶ</a:t>
            </a:r>
            <a:r>
              <a:rPr sz="1300" spc="-4" dirty="0" smtClean="0">
                <a:latin typeface="B Zar"/>
                <a:cs typeface="B Zar"/>
              </a:rPr>
              <a:t>ﺨ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26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ﺐﺳ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ﺤ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25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ﻦ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ﺳ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-4" dirty="0" smtClean="0">
                <a:latin typeface="B Zar"/>
                <a:cs typeface="B Zar"/>
              </a:rPr>
              <a:t>ﻨﻬ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28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ﺘ</a:t>
            </a:r>
            <a:r>
              <a:rPr sz="1300" spc="0" dirty="0" smtClean="0">
                <a:latin typeface="B Zar"/>
                <a:cs typeface="B Zar"/>
              </a:rPr>
              <a:t>ﺸ</a:t>
            </a:r>
            <a:r>
              <a:rPr sz="1300" spc="-4" dirty="0" smtClean="0">
                <a:latin typeface="B Zar"/>
                <a:cs typeface="B Zar"/>
              </a:rPr>
              <a:t>ﯿ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23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ﻔﺘ</a:t>
            </a:r>
            <a:r>
              <a:rPr sz="1300" spc="0" dirty="0" smtClean="0">
                <a:latin typeface="B Zar"/>
                <a:cs typeface="B Zar"/>
              </a:rPr>
              <a:t>ﺳا</a:t>
            </a:r>
            <a:r>
              <a:rPr sz="1300" spc="2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ﺑ</a:t>
            </a:r>
            <a:endParaRPr sz="1300">
              <a:latin typeface="B Zar"/>
              <a:cs typeface="B Zar"/>
            </a:endParaRPr>
          </a:p>
          <a:p>
            <a:pPr marR="12700" algn="r">
              <a:lnSpc>
                <a:spcPts val="1920"/>
              </a:lnSpc>
              <a:spcBef>
                <a:spcPts val="115"/>
              </a:spcBef>
            </a:pPr>
            <a:r>
              <a:rPr sz="1950" spc="0" baseline="7697" dirty="0" smtClean="0">
                <a:latin typeface="B Zar"/>
                <a:cs typeface="B Zar"/>
              </a:rPr>
              <a:t>.</a:t>
            </a:r>
            <a:r>
              <a:rPr sz="1950" spc="37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-4" baseline="7697" dirty="0" smtClean="0">
                <a:latin typeface="B Zar"/>
                <a:cs typeface="B Zar"/>
              </a:rPr>
              <a:t>زا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0" baseline="7697" dirty="0" smtClean="0">
                <a:latin typeface="B Zar"/>
                <a:cs typeface="B Zar"/>
              </a:rPr>
              <a:t>ﭘ</a:t>
            </a:r>
            <a:r>
              <a:rPr sz="1950" spc="39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ﯽ</a:t>
            </a:r>
            <a:r>
              <a:rPr sz="1950" spc="0" baseline="7697" dirty="0" smtClean="0">
                <a:latin typeface="B Zar"/>
                <a:cs typeface="B Zar"/>
              </a:rPr>
              <a:t>ﻣ</a:t>
            </a:r>
            <a:endParaRPr sz="1300">
              <a:latin typeface="B Zar"/>
              <a:cs typeface="B Zar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840727" y="3550758"/>
            <a:ext cx="4088537" cy="16457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4626" algn="r">
              <a:lnSpc>
                <a:spcPts val="1664"/>
              </a:lnSpc>
              <a:spcBef>
                <a:spcPts val="83"/>
              </a:spcBef>
            </a:pPr>
            <a:r>
              <a:rPr sz="1950" b="1" spc="0" baseline="11369" dirty="0" smtClean="0">
                <a:latin typeface="B Zar"/>
                <a:cs typeface="B Zar"/>
              </a:rPr>
              <a:t>:</a:t>
            </a:r>
            <a:r>
              <a:rPr sz="1950" b="1" spc="12" baseline="11369" dirty="0" smtClean="0">
                <a:latin typeface="B Zar"/>
                <a:cs typeface="B Zar"/>
              </a:rPr>
              <a:t> </a:t>
            </a:r>
            <a:r>
              <a:rPr sz="1950" b="1" spc="-10" baseline="11369" dirty="0" smtClean="0">
                <a:latin typeface="B Zar"/>
                <a:cs typeface="B Zar"/>
              </a:rPr>
              <a:t>ع</a:t>
            </a:r>
            <a:r>
              <a:rPr sz="1950" b="1" spc="0" baseline="11369" dirty="0" smtClean="0">
                <a:latin typeface="B Zar"/>
                <a:cs typeface="B Zar"/>
              </a:rPr>
              <a:t>ﻮﺿﻮﻣ</a:t>
            </a:r>
            <a:endParaRPr sz="1300">
              <a:latin typeface="B Zar"/>
              <a:cs typeface="B Zar"/>
            </a:endParaRPr>
          </a:p>
          <a:p>
            <a:pPr marR="14385" algn="r">
              <a:lnSpc>
                <a:spcPct val="140320"/>
              </a:lnSpc>
            </a:pP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19" dirty="0" smtClean="0">
                <a:latin typeface="B Zar"/>
                <a:cs typeface="B Zar"/>
              </a:rPr>
              <a:t>ﯿ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ﺴﺑ</a:t>
            </a:r>
            <a:r>
              <a:rPr sz="1300" spc="1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ﺘ</a:t>
            </a:r>
            <a:r>
              <a:rPr sz="1300" spc="-9" dirty="0" smtClean="0">
                <a:latin typeface="B Zar"/>
                <a:cs typeface="B Zar"/>
              </a:rPr>
              <a:t>ﻓ</a:t>
            </a:r>
            <a:r>
              <a:rPr sz="1300" spc="0" dirty="0" smtClean="0">
                <a:latin typeface="B Zar"/>
                <a:cs typeface="B Zar"/>
              </a:rPr>
              <a:t>ر</a:t>
            </a:r>
            <a:r>
              <a:rPr sz="1300" spc="11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ﺶ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ﺸﮐ</a:t>
            </a:r>
            <a:r>
              <a:rPr sz="1300" spc="2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ء</a:t>
            </a:r>
            <a:r>
              <a:rPr sz="1300" spc="25" dirty="0" smtClean="0">
                <a:latin typeface="B Zar"/>
                <a:cs typeface="B Zar"/>
              </a:rPr>
              <a:t>ﻼ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ﻋ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1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ي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ﻫ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0" dirty="0" smtClean="0">
                <a:latin typeface="B Zar"/>
                <a:cs typeface="B Zar"/>
              </a:rPr>
              <a:t>ﻮﻓ</a:t>
            </a:r>
            <a:r>
              <a:rPr sz="1300" spc="2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،</a:t>
            </a:r>
            <a:r>
              <a:rPr sz="1300" spc="-6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ﺷ</a:t>
            </a:r>
            <a:r>
              <a:rPr sz="1300" spc="1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-9" dirty="0" smtClean="0">
                <a:latin typeface="B Zar"/>
                <a:cs typeface="B Zar"/>
              </a:rPr>
              <a:t>و</a:t>
            </a:r>
            <a:r>
              <a:rPr sz="1300" spc="0" dirty="0" smtClean="0">
                <a:latin typeface="B Zar"/>
                <a:cs typeface="B Zar"/>
              </a:rPr>
              <a:t>آ</a:t>
            </a:r>
            <a:r>
              <a:rPr sz="1300" spc="18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ﻟ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ﻘ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15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ع</a:t>
            </a:r>
            <a:r>
              <a:rPr sz="1300" spc="0" dirty="0" smtClean="0">
                <a:latin typeface="B Zar"/>
                <a:cs typeface="B Zar"/>
              </a:rPr>
              <a:t>ﻮﺿﻮﻣ</a:t>
            </a:r>
            <a:r>
              <a:rPr sz="1300" spc="23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-9" dirty="0" smtClean="0">
                <a:latin typeface="B Zar"/>
                <a:cs typeface="B Zar"/>
              </a:rPr>
              <a:t>ﮑ</a:t>
            </a:r>
            <a:r>
              <a:rPr sz="1300" spc="-4" dirty="0" smtClean="0">
                <a:latin typeface="B Zar"/>
                <a:cs typeface="B Zar"/>
              </a:rPr>
              <a:t>ﯾر</a:t>
            </a:r>
            <a:r>
              <a:rPr sz="1300" spc="0" dirty="0" smtClean="0">
                <a:latin typeface="B Zar"/>
                <a:cs typeface="B Zar"/>
              </a:rPr>
              <a:t>ﻮﻄﻧ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0" dirty="0" smtClean="0">
                <a:latin typeface="B Zar"/>
                <a:cs typeface="B Zar"/>
              </a:rPr>
              <a:t>ﻫ </a:t>
            </a:r>
            <a:r>
              <a:rPr sz="1300" spc="14" dirty="0" smtClean="0">
                <a:latin typeface="B Zar"/>
                <a:cs typeface="B Zar"/>
              </a:rPr>
              <a:t>ﯽ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13" dirty="0" smtClean="0">
                <a:latin typeface="B Zar"/>
                <a:cs typeface="B Zar"/>
              </a:rPr>
              <a:t> </a:t>
            </a:r>
            <a:r>
              <a:rPr sz="1300" spc="9" dirty="0" smtClean="0">
                <a:latin typeface="B Zar"/>
                <a:cs typeface="B Zar"/>
              </a:rPr>
              <a:t>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ﺸﻓ</a:t>
            </a:r>
            <a:r>
              <a:rPr sz="1300" spc="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-4" dirty="0" smtClean="0">
                <a:latin typeface="B Zar"/>
                <a:cs typeface="B Zar"/>
              </a:rPr>
              <a:t>ﻻ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ﻓ</a:t>
            </a:r>
            <a:r>
              <a:rPr sz="1300" spc="7" dirty="0" smtClean="0">
                <a:latin typeface="B Zar"/>
                <a:cs typeface="B Zar"/>
              </a:rPr>
              <a:t> </a:t>
            </a:r>
            <a:r>
              <a:rPr sz="1300" spc="25" dirty="0" smtClean="0">
                <a:latin typeface="B Zar"/>
                <a:cs typeface="B Zar"/>
              </a:rPr>
              <a:t>ﻦ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ا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9" dirty="0" smtClean="0">
                <a:latin typeface="B Zar"/>
                <a:cs typeface="B Zar"/>
              </a:rPr>
              <a:t>ﺎ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ﺘ</a:t>
            </a:r>
            <a:r>
              <a:rPr sz="1300" spc="-9" dirty="0" smtClean="0">
                <a:latin typeface="B Zar"/>
                <a:cs typeface="B Zar"/>
              </a:rPr>
              <a:t>ﻓ</a:t>
            </a:r>
            <a:r>
              <a:rPr sz="1300" spc="0" dirty="0" smtClean="0">
                <a:latin typeface="B Zar"/>
                <a:cs typeface="B Zar"/>
              </a:rPr>
              <a:t>ر</a:t>
            </a:r>
            <a:r>
              <a:rPr sz="1300" spc="21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ﻪ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ع</a:t>
            </a:r>
            <a:r>
              <a:rPr sz="1300" spc="0" dirty="0" smtClean="0">
                <a:latin typeface="B Zar"/>
                <a:cs typeface="B Zar"/>
              </a:rPr>
              <a:t>ﻮﺿﻮﻣ</a:t>
            </a:r>
            <a:r>
              <a:rPr sz="1300" spc="23" dirty="0" smtClean="0">
                <a:latin typeface="B Zar"/>
                <a:cs typeface="B Zar"/>
              </a:rPr>
              <a:t> </a:t>
            </a:r>
            <a:r>
              <a:rPr sz="1300" spc="4" dirty="0" smtClean="0">
                <a:latin typeface="B Zar"/>
                <a:cs typeface="B Zar"/>
              </a:rPr>
              <a:t>ﻦ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12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ﺎﻣ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8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،</a:t>
            </a:r>
            <a:r>
              <a:rPr sz="1300" spc="-6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-4" dirty="0" smtClean="0">
                <a:latin typeface="B Zar"/>
                <a:cs typeface="B Zar"/>
              </a:rPr>
              <a:t>ﻫ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20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6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ﺸﻧ</a:t>
            </a:r>
            <a:r>
              <a:rPr sz="1300" spc="2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دﻮﺧ</a:t>
            </a:r>
            <a:r>
              <a:rPr sz="1300" spc="1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ز</a:t>
            </a:r>
            <a:r>
              <a:rPr sz="1300" spc="0" dirty="0" smtClean="0">
                <a:latin typeface="B Zar"/>
                <a:cs typeface="B Zar"/>
              </a:rPr>
              <a:t>ا</a:t>
            </a:r>
            <a:r>
              <a:rPr sz="1300" spc="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ﯽﺒ</a:t>
            </a:r>
            <a:r>
              <a:rPr sz="1300" spc="0" dirty="0" smtClean="0">
                <a:latin typeface="B Zar"/>
                <a:cs typeface="B Zar"/>
              </a:rPr>
              <a:t>ﺳ</a:t>
            </a:r>
            <a:r>
              <a:rPr sz="1300" spc="-10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ﻨ</a:t>
            </a:r>
            <a:r>
              <a:rPr sz="1300" spc="0" dirty="0" smtClean="0">
                <a:latin typeface="B Zar"/>
                <a:cs typeface="B Zar"/>
              </a:rPr>
              <a:t>ﻣ</a:t>
            </a:r>
            <a:endParaRPr sz="1300">
              <a:latin typeface="B Zar"/>
              <a:cs typeface="B Zar"/>
            </a:endParaRPr>
          </a:p>
          <a:p>
            <a:pPr marR="12700" indent="1330848" algn="r">
              <a:lnSpc>
                <a:spcPts val="1865"/>
              </a:lnSpc>
              <a:spcBef>
                <a:spcPts val="10"/>
              </a:spcBef>
            </a:pPr>
            <a:r>
              <a:rPr sz="1300" spc="0" dirty="0" smtClean="0">
                <a:latin typeface="B Zar"/>
                <a:cs typeface="B Zar"/>
              </a:rPr>
              <a:t>.</a:t>
            </a:r>
            <a:r>
              <a:rPr sz="1300" spc="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ﺖ</a:t>
            </a:r>
            <a:r>
              <a:rPr sz="1300" spc="-4" dirty="0" smtClean="0">
                <a:latin typeface="B Zar"/>
                <a:cs typeface="B Zar"/>
              </a:rPr>
              <a:t>ﺷا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63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ل</a:t>
            </a:r>
            <a:r>
              <a:rPr sz="1300" spc="-9" dirty="0" smtClean="0">
                <a:latin typeface="B Zar"/>
                <a:cs typeface="B Zar"/>
              </a:rPr>
              <a:t>وﺬ</a:t>
            </a:r>
            <a:r>
              <a:rPr sz="1300" spc="-4" dirty="0" smtClean="0">
                <a:latin typeface="B Zar"/>
                <a:cs typeface="B Zar"/>
              </a:rPr>
              <a:t>ﺒ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29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نآ</a:t>
            </a:r>
            <a:r>
              <a:rPr sz="1300" spc="5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4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-9" dirty="0" smtClean="0">
                <a:latin typeface="B Zar"/>
                <a:cs typeface="B Zar"/>
              </a:rPr>
              <a:t>ﻓﺎ</a:t>
            </a:r>
            <a:r>
              <a:rPr sz="1300" spc="0" dirty="0" smtClean="0">
                <a:latin typeface="B Zar"/>
                <a:cs typeface="B Zar"/>
              </a:rPr>
              <a:t>ﮐ</a:t>
            </a:r>
            <a:r>
              <a:rPr sz="1300" spc="3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-9" dirty="0" smtClean="0">
                <a:latin typeface="B Zar"/>
                <a:cs typeface="B Zar"/>
              </a:rPr>
              <a:t>ﺟ</a:t>
            </a:r>
            <a:r>
              <a:rPr sz="1300" spc="0" dirty="0" smtClean="0">
                <a:latin typeface="B Zar"/>
                <a:cs typeface="B Zar"/>
              </a:rPr>
              <a:t>ﻮﺗ</a:t>
            </a:r>
            <a:r>
              <a:rPr sz="1300" spc="6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-9" dirty="0" smtClean="0">
                <a:latin typeface="B Zar"/>
                <a:cs typeface="B Zar"/>
              </a:rPr>
              <a:t>ﺣ</a:t>
            </a:r>
            <a:r>
              <a:rPr sz="1300" spc="4" dirty="0" smtClean="0">
                <a:latin typeface="B Zar"/>
                <a:cs typeface="B Zar"/>
              </a:rPr>
              <a:t>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ﻃ</a:t>
            </a:r>
            <a:r>
              <a:rPr sz="1300" spc="22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34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-4" dirty="0" smtClean="0">
                <a:latin typeface="B Zar"/>
                <a:cs typeface="B Zar"/>
              </a:rPr>
              <a:t>ﯾ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28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و</a:t>
            </a:r>
            <a:r>
              <a:rPr sz="1300" spc="9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دد</a:t>
            </a:r>
            <a:r>
              <a:rPr sz="1300" spc="-10" dirty="0" smtClean="0">
                <a:latin typeface="B Zar"/>
                <a:cs typeface="B Zar"/>
              </a:rPr>
              <a:t>ﺮ</a:t>
            </a:r>
            <a:r>
              <a:rPr sz="1300" spc="0" dirty="0" smtClean="0">
                <a:latin typeface="B Zar"/>
                <a:cs typeface="B Zar"/>
              </a:rPr>
              <a:t>ﮔ </a:t>
            </a:r>
            <a:r>
              <a:rPr sz="1300" spc="19" dirty="0" smtClean="0">
                <a:latin typeface="B Zar"/>
                <a:cs typeface="B Zar"/>
              </a:rPr>
              <a:t>ﻞ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4" dirty="0" smtClean="0">
                <a:latin typeface="B Zar"/>
                <a:cs typeface="B Zar"/>
              </a:rPr>
              <a:t>ﻘ</a:t>
            </a:r>
            <a:r>
              <a:rPr sz="1300" spc="0" dirty="0" smtClean="0">
                <a:latin typeface="B Zar"/>
                <a:cs typeface="B Zar"/>
              </a:rPr>
              <a:t>ﻣ </a:t>
            </a:r>
            <a:r>
              <a:rPr sz="1300" spc="3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(</a:t>
            </a:r>
            <a:r>
              <a:rPr sz="1300" spc="-51" dirty="0" smtClean="0">
                <a:latin typeface="B Zar"/>
                <a:cs typeface="B Zar"/>
              </a:rPr>
              <a:t> </a:t>
            </a:r>
            <a:r>
              <a:rPr sz="1100" i="1" spc="-44" dirty="0" smtClean="0">
                <a:latin typeface="Times New Roman"/>
                <a:cs typeface="Times New Roman"/>
              </a:rPr>
              <a:t>F</a:t>
            </a:r>
            <a:r>
              <a:rPr sz="975" i="1" spc="0" baseline="-26758" dirty="0" smtClean="0">
                <a:latin typeface="Times New Roman"/>
                <a:cs typeface="Times New Roman"/>
              </a:rPr>
              <a:t>cr</a:t>
            </a:r>
            <a:r>
              <a:rPr sz="975" i="1" spc="53" baseline="-26758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)</a:t>
            </a:r>
            <a:r>
              <a:rPr sz="1300" spc="8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ﯽ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ﻧ</a:t>
            </a:r>
            <a:r>
              <a:rPr sz="1300" spc="-4" dirty="0" smtClean="0">
                <a:latin typeface="B Zar"/>
                <a:cs typeface="B Zar"/>
              </a:rPr>
              <a:t>ا</a:t>
            </a:r>
            <a:r>
              <a:rPr sz="1300" spc="-9" dirty="0" smtClean="0">
                <a:latin typeface="B Zar"/>
                <a:cs typeface="B Zar"/>
              </a:rPr>
              <a:t>ﺮ</a:t>
            </a:r>
            <a:r>
              <a:rPr sz="1300" spc="-4" dirty="0" smtClean="0">
                <a:latin typeface="B Zar"/>
                <a:cs typeface="B Zar"/>
              </a:rPr>
              <a:t>ﺤ</a:t>
            </a:r>
            <a:r>
              <a:rPr sz="1300" spc="0" dirty="0" smtClean="0">
                <a:latin typeface="B Zar"/>
                <a:cs typeface="B Zar"/>
              </a:rPr>
              <a:t>ﺑ</a:t>
            </a:r>
            <a:r>
              <a:rPr sz="1300" spc="34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ﺶ</a:t>
            </a:r>
            <a:r>
              <a:rPr sz="1300" spc="19" dirty="0" smtClean="0">
                <a:latin typeface="B Zar"/>
                <a:cs typeface="B Zar"/>
              </a:rPr>
              <a:t>ﻨ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ﺗ</a:t>
            </a:r>
            <a:r>
              <a:rPr sz="1300" spc="10" dirty="0" smtClean="0">
                <a:latin typeface="B Zar"/>
                <a:cs typeface="B Zar"/>
              </a:rPr>
              <a:t> </a:t>
            </a:r>
            <a:r>
              <a:rPr sz="1300" spc="14" dirty="0" smtClean="0">
                <a:latin typeface="B Zar"/>
                <a:cs typeface="B Zar"/>
              </a:rPr>
              <a:t>ﯽ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-4" dirty="0" smtClean="0">
                <a:latin typeface="B Zar"/>
                <a:cs typeface="B Zar"/>
              </a:rPr>
              <a:t>ﻨﺤﻨ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2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.</a:t>
            </a:r>
            <a:r>
              <a:rPr sz="1300" spc="2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19" dirty="0" smtClean="0">
                <a:latin typeface="B Zar"/>
                <a:cs typeface="B Zar"/>
              </a:rPr>
              <a:t>ﻮ</a:t>
            </a:r>
            <a:r>
              <a:rPr sz="1300" spc="-29" dirty="0" smtClean="0">
                <a:latin typeface="B Zar"/>
                <a:cs typeface="B Zar"/>
              </a:rPr>
              <a:t>ـ</a:t>
            </a:r>
            <a:r>
              <a:rPr sz="1300" spc="0" dirty="0" smtClean="0">
                <a:latin typeface="B Zar"/>
                <a:cs typeface="B Zar"/>
              </a:rPr>
              <a:t>ﺷ</a:t>
            </a:r>
            <a:r>
              <a:rPr sz="1300" spc="19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ﯽ</a:t>
            </a:r>
            <a:r>
              <a:rPr sz="1300" spc="0" dirty="0" smtClean="0">
                <a:latin typeface="B Zar"/>
                <a:cs typeface="B Zar"/>
              </a:rPr>
              <a:t>ﻣ</a:t>
            </a:r>
            <a:r>
              <a:rPr sz="1300" spc="6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ه</a:t>
            </a:r>
            <a:r>
              <a:rPr sz="1300" spc="-9" dirty="0" smtClean="0">
                <a:latin typeface="B Zar"/>
                <a:cs typeface="B Zar"/>
              </a:rPr>
              <a:t>ﺪ</a:t>
            </a:r>
            <a:r>
              <a:rPr sz="1300" spc="-4" dirty="0" smtClean="0">
                <a:latin typeface="B Zar"/>
                <a:cs typeface="B Zar"/>
              </a:rPr>
              <a:t>ﻫ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0" dirty="0" smtClean="0">
                <a:latin typeface="B Zar"/>
                <a:cs typeface="B Zar"/>
              </a:rPr>
              <a:t>ﺸﻣ</a:t>
            </a:r>
            <a:r>
              <a:rPr sz="1300" spc="23" dirty="0" smtClean="0">
                <a:latin typeface="B Zar"/>
                <a:cs typeface="B Zar"/>
              </a:rPr>
              <a:t> </a:t>
            </a:r>
            <a:r>
              <a:rPr sz="1300" spc="-9" dirty="0" smtClean="0">
                <a:latin typeface="B Zar"/>
                <a:cs typeface="B Zar"/>
              </a:rPr>
              <a:t>(</a:t>
            </a:r>
            <a:r>
              <a:rPr sz="1300" spc="-14" dirty="0" smtClean="0">
                <a:latin typeface="B Zar"/>
                <a:cs typeface="B Zar"/>
              </a:rPr>
              <a:t>1</a:t>
            </a:r>
            <a:r>
              <a:rPr sz="1300" spc="0" dirty="0" smtClean="0">
                <a:latin typeface="B Zar"/>
                <a:cs typeface="B Zar"/>
              </a:rPr>
              <a:t>)</a:t>
            </a:r>
            <a:r>
              <a:rPr sz="1300" spc="17" dirty="0" smtClean="0">
                <a:latin typeface="B Zar"/>
                <a:cs typeface="B Zar"/>
              </a:rPr>
              <a:t> </a:t>
            </a:r>
            <a:r>
              <a:rPr sz="1300" spc="0" dirty="0" smtClean="0">
                <a:latin typeface="B Zar"/>
                <a:cs typeface="B Zar"/>
              </a:rPr>
              <a:t>ﻞ</a:t>
            </a:r>
            <a:r>
              <a:rPr sz="1300" spc="-9" dirty="0" smtClean="0">
                <a:latin typeface="B Zar"/>
                <a:cs typeface="B Zar"/>
              </a:rPr>
              <a:t>ﮑ</a:t>
            </a:r>
            <a:r>
              <a:rPr sz="1300" spc="0" dirty="0" smtClean="0">
                <a:latin typeface="B Zar"/>
                <a:cs typeface="B Zar"/>
              </a:rPr>
              <a:t>ﺷ</a:t>
            </a:r>
            <a:r>
              <a:rPr sz="1300" spc="20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ر</a:t>
            </a:r>
            <a:r>
              <a:rPr sz="1300" spc="0" dirty="0" smtClean="0">
                <a:latin typeface="B Zar"/>
                <a:cs typeface="B Zar"/>
              </a:rPr>
              <a:t>د</a:t>
            </a:r>
            <a:r>
              <a:rPr sz="1300" spc="14" dirty="0" smtClean="0">
                <a:latin typeface="B Zar"/>
                <a:cs typeface="B Zar"/>
              </a:rPr>
              <a:t> </a:t>
            </a:r>
            <a:r>
              <a:rPr sz="1300" spc="-4" dirty="0" smtClean="0">
                <a:latin typeface="B Zar"/>
                <a:cs typeface="B Zar"/>
              </a:rPr>
              <a:t>ﻪ</a:t>
            </a:r>
            <a:r>
              <a:rPr sz="1300" spc="-9" dirty="0" smtClean="0">
                <a:latin typeface="B Zar"/>
                <a:cs typeface="B Zar"/>
              </a:rPr>
              <a:t>ﮑ</a:t>
            </a:r>
            <a:r>
              <a:rPr sz="1300" spc="-4" dirty="0" smtClean="0">
                <a:latin typeface="B Zar"/>
                <a:cs typeface="B Zar"/>
              </a:rPr>
              <a:t>ﯾر</a:t>
            </a:r>
            <a:r>
              <a:rPr sz="1300" spc="0" dirty="0" smtClean="0">
                <a:latin typeface="B Zar"/>
                <a:cs typeface="B Zar"/>
              </a:rPr>
              <a:t>ﻮﻄﻧ</a:t>
            </a:r>
            <a:r>
              <a:rPr sz="1300" spc="-9" dirty="0" smtClean="0">
                <a:latin typeface="B Zar"/>
                <a:cs typeface="B Zar"/>
              </a:rPr>
              <a:t>ﺎ</a:t>
            </a:r>
            <a:r>
              <a:rPr sz="1300" spc="-14" dirty="0" smtClean="0">
                <a:latin typeface="B Zar"/>
                <a:cs typeface="B Zar"/>
              </a:rPr>
              <a:t>ﻤ</a:t>
            </a:r>
            <a:r>
              <a:rPr sz="1300" spc="0" dirty="0" smtClean="0">
                <a:latin typeface="B Zar"/>
                <a:cs typeface="B Zar"/>
              </a:rPr>
              <a:t>ﻫ</a:t>
            </a:r>
            <a:endParaRPr sz="1300">
              <a:latin typeface="B Zar"/>
              <a:cs typeface="B Zar"/>
            </a:endParaRPr>
          </a:p>
          <a:p>
            <a:pPr marR="14412" algn="r">
              <a:lnSpc>
                <a:spcPts val="1920"/>
              </a:lnSpc>
              <a:spcBef>
                <a:spcPts val="999"/>
              </a:spcBef>
            </a:pPr>
            <a:r>
              <a:rPr sz="1950" spc="-4" baseline="7697" dirty="0" smtClean="0">
                <a:latin typeface="B Zar"/>
                <a:cs typeface="B Zar"/>
              </a:rPr>
              <a:t>ه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19" baseline="7697" dirty="0" smtClean="0">
                <a:latin typeface="B Zar"/>
                <a:cs typeface="B Zar"/>
              </a:rPr>
              <a:t>ﻮ</a:t>
            </a:r>
            <a:r>
              <a:rPr sz="1950" spc="-29" baseline="7697" dirty="0" smtClean="0">
                <a:latin typeface="B Zar"/>
                <a:cs typeface="B Zar"/>
              </a:rPr>
              <a:t>ـ</a:t>
            </a:r>
            <a:r>
              <a:rPr sz="1950" spc="0" baseline="7697" dirty="0" smtClean="0">
                <a:latin typeface="B Zar"/>
                <a:cs typeface="B Zar"/>
              </a:rPr>
              <a:t>ﺑ</a:t>
            </a:r>
            <a:r>
              <a:rPr sz="1950" spc="247" baseline="7697" dirty="0" smtClean="0">
                <a:latin typeface="B Zar"/>
                <a:cs typeface="B Zar"/>
              </a:rPr>
              <a:t> </a:t>
            </a:r>
            <a:r>
              <a:rPr sz="1650" i="1" spc="0" baseline="13176" dirty="0" smtClean="0">
                <a:latin typeface="Times New Roman"/>
                <a:cs typeface="Times New Roman"/>
              </a:rPr>
              <a:t>EULLER</a:t>
            </a:r>
            <a:r>
              <a:rPr sz="1650" i="1" spc="50" baseline="13176" dirty="0" smtClean="0">
                <a:latin typeface="Times New Roman"/>
                <a:cs typeface="Times New Roman"/>
              </a:rPr>
              <a:t> </a:t>
            </a:r>
            <a:r>
              <a:rPr sz="1950" spc="14" baseline="7697" dirty="0" smtClean="0">
                <a:latin typeface="B Zar"/>
                <a:cs typeface="B Zar"/>
              </a:rPr>
              <a:t>ﻪ</a:t>
            </a:r>
            <a:r>
              <a:rPr sz="1950" spc="-29" baseline="7697" dirty="0" smtClean="0">
                <a:latin typeface="B Zar"/>
                <a:cs typeface="B Zar"/>
              </a:rPr>
              <a:t>ـ</a:t>
            </a:r>
            <a:r>
              <a:rPr sz="1950" spc="0" baseline="7697" dirty="0" smtClean="0">
                <a:latin typeface="B Zar"/>
                <a:cs typeface="B Zar"/>
              </a:rPr>
              <a:t>ﻄﺑ</a:t>
            </a:r>
            <a:r>
              <a:rPr sz="1950" spc="-4" baseline="7697" dirty="0" smtClean="0">
                <a:latin typeface="B Zar"/>
                <a:cs typeface="B Zar"/>
              </a:rPr>
              <a:t>ا</a:t>
            </a:r>
            <a:r>
              <a:rPr sz="1950" spc="0" baseline="7697" dirty="0" smtClean="0">
                <a:latin typeface="B Zar"/>
                <a:cs typeface="B Zar"/>
              </a:rPr>
              <a:t>ر</a:t>
            </a:r>
            <a:r>
              <a:rPr sz="1950" spc="37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ﻪ</a:t>
            </a:r>
            <a:r>
              <a:rPr sz="1950" spc="0" baseline="7697" dirty="0" smtClean="0">
                <a:latin typeface="B Zar"/>
                <a:cs typeface="B Zar"/>
              </a:rPr>
              <a:t>ﺑ</a:t>
            </a:r>
            <a:r>
              <a:rPr sz="1950" spc="21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فوﺮ</a:t>
            </a:r>
            <a:r>
              <a:rPr sz="1950" spc="0" baseline="7697" dirty="0" smtClean="0">
                <a:latin typeface="B Zar"/>
                <a:cs typeface="B Zar"/>
              </a:rPr>
              <a:t>ﻌﻣ</a:t>
            </a:r>
            <a:r>
              <a:rPr sz="1950" spc="33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ﯽﻨﺤﻨ</a:t>
            </a:r>
            <a:r>
              <a:rPr sz="1950" spc="0" baseline="7697" dirty="0" smtClean="0">
                <a:latin typeface="B Zar"/>
                <a:cs typeface="B Zar"/>
              </a:rPr>
              <a:t>ﻣ</a:t>
            </a:r>
            <a:r>
              <a:rPr sz="1950" spc="29" baseline="7697" dirty="0" smtClean="0">
                <a:latin typeface="B Zar"/>
                <a:cs typeface="B Zar"/>
              </a:rPr>
              <a:t> </a:t>
            </a:r>
            <a:r>
              <a:rPr sz="1950" spc="4" baseline="7697" dirty="0" smtClean="0">
                <a:latin typeface="B Zar"/>
                <a:cs typeface="B Zar"/>
              </a:rPr>
              <a:t>ﻦ</a:t>
            </a:r>
            <a:r>
              <a:rPr sz="1950" spc="-4" baseline="7697" dirty="0" smtClean="0">
                <a:latin typeface="B Zar"/>
                <a:cs typeface="B Zar"/>
              </a:rPr>
              <a:t>ﯾ</a:t>
            </a:r>
            <a:r>
              <a:rPr sz="1950" spc="0" baseline="7697" dirty="0" smtClean="0">
                <a:latin typeface="B Zar"/>
                <a:cs typeface="B Zar"/>
              </a:rPr>
              <a:t>ا</a:t>
            </a:r>
            <a:r>
              <a:rPr sz="1950" spc="22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.</a:t>
            </a:r>
            <a:r>
              <a:rPr sz="1950" spc="17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دد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0" baseline="7697" dirty="0" smtClean="0">
                <a:latin typeface="B Zar"/>
                <a:cs typeface="B Zar"/>
              </a:rPr>
              <a:t>ﮔ</a:t>
            </a:r>
            <a:r>
              <a:rPr sz="1950" spc="35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ﯽ</a:t>
            </a:r>
            <a:r>
              <a:rPr sz="1950" spc="0" baseline="7697" dirty="0" smtClean="0">
                <a:latin typeface="B Zar"/>
                <a:cs typeface="B Zar"/>
              </a:rPr>
              <a:t>ﻣ</a:t>
            </a:r>
            <a:r>
              <a:rPr sz="1950" spc="26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ﻢ</a:t>
            </a:r>
            <a:r>
              <a:rPr sz="1950" spc="-4" baseline="7697" dirty="0" smtClean="0">
                <a:latin typeface="B Zar"/>
                <a:cs typeface="B Zar"/>
              </a:rPr>
              <a:t>ﯿ</a:t>
            </a:r>
            <a:r>
              <a:rPr sz="1950" spc="0" baseline="7697" dirty="0" smtClean="0">
                <a:latin typeface="B Zar"/>
                <a:cs typeface="B Zar"/>
              </a:rPr>
              <a:t>ﺳ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0" baseline="7697" dirty="0" smtClean="0">
                <a:latin typeface="B Zar"/>
                <a:cs typeface="B Zar"/>
              </a:rPr>
              <a:t>ﺗ</a:t>
            </a:r>
            <a:r>
              <a:rPr sz="1950" spc="-82" baseline="7697" dirty="0" smtClean="0">
                <a:latin typeface="B Zar"/>
                <a:cs typeface="B Zar"/>
              </a:rPr>
              <a:t> </a:t>
            </a:r>
            <a:r>
              <a:rPr sz="1650" spc="0" baseline="7420" dirty="0" smtClean="0">
                <a:latin typeface="Symbol"/>
                <a:cs typeface="Symbol"/>
              </a:rPr>
              <a:t></a:t>
            </a:r>
            <a:r>
              <a:rPr sz="1650" spc="0" baseline="7905" dirty="0" smtClean="0">
                <a:latin typeface="Times New Roman"/>
                <a:cs typeface="Times New Roman"/>
              </a:rPr>
              <a:t>     </a:t>
            </a:r>
            <a:r>
              <a:rPr sz="1650" spc="208" baseline="7905" dirty="0" smtClean="0">
                <a:latin typeface="Times New Roman"/>
                <a:cs typeface="Times New Roman"/>
              </a:rPr>
              <a:t> </a:t>
            </a:r>
            <a:r>
              <a:rPr sz="1650" spc="0" baseline="7420" dirty="0" smtClean="0">
                <a:latin typeface="Symbol"/>
                <a:cs typeface="Symbol"/>
              </a:rPr>
              <a:t></a:t>
            </a:r>
            <a:r>
              <a:rPr sz="1650" spc="-129" baseline="7905" dirty="0" smtClean="0">
                <a:latin typeface="Times New Roman"/>
                <a:cs typeface="Times New Roman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ﯽ</a:t>
            </a:r>
            <a:r>
              <a:rPr sz="1950" spc="0" baseline="7697" dirty="0" smtClean="0">
                <a:latin typeface="B Zar"/>
                <a:cs typeface="B Zar"/>
              </a:rPr>
              <a:t>ﻧ</a:t>
            </a:r>
            <a:r>
              <a:rPr sz="1950" spc="-4" baseline="7697" dirty="0" smtClean="0">
                <a:latin typeface="B Zar"/>
                <a:cs typeface="B Zar"/>
              </a:rPr>
              <a:t>ا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-4" baseline="7697" dirty="0" smtClean="0">
                <a:latin typeface="B Zar"/>
                <a:cs typeface="B Zar"/>
              </a:rPr>
              <a:t>ﺤ</a:t>
            </a:r>
            <a:r>
              <a:rPr sz="1950" spc="0" baseline="7697" dirty="0" smtClean="0">
                <a:latin typeface="B Zar"/>
                <a:cs typeface="B Zar"/>
              </a:rPr>
              <a:t>ﺑ</a:t>
            </a:r>
            <a:r>
              <a:rPr sz="1950" spc="51" baseline="7697" dirty="0" smtClean="0">
                <a:latin typeface="B Zar"/>
                <a:cs typeface="B Zar"/>
              </a:rPr>
              <a:t> </a:t>
            </a:r>
            <a:r>
              <a:rPr sz="1950" spc="-10" baseline="7697" dirty="0" smtClean="0">
                <a:latin typeface="B Zar"/>
                <a:cs typeface="B Zar"/>
              </a:rPr>
              <a:t>ﺶ</a:t>
            </a:r>
            <a:r>
              <a:rPr sz="1950" spc="-4" baseline="7697" dirty="0" smtClean="0">
                <a:latin typeface="B Zar"/>
                <a:cs typeface="B Zar"/>
              </a:rPr>
              <a:t>ﻨ</a:t>
            </a:r>
            <a:r>
              <a:rPr sz="1950" spc="0" baseline="7697" dirty="0" smtClean="0">
                <a:latin typeface="B Zar"/>
                <a:cs typeface="B Zar"/>
              </a:rPr>
              <a:t>ﺗ</a:t>
            </a:r>
            <a:endParaRPr sz="1300">
              <a:latin typeface="B Zar"/>
              <a:cs typeface="B Zar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943699" y="4898787"/>
            <a:ext cx="392248" cy="1766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30"/>
              </a:lnSpc>
              <a:spcBef>
                <a:spcPts val="66"/>
              </a:spcBef>
            </a:pPr>
            <a:r>
              <a:rPr sz="1100" spc="0" dirty="0" smtClean="0">
                <a:latin typeface="Symbol"/>
                <a:cs typeface="Symbol"/>
              </a:rPr>
              <a:t></a:t>
            </a:r>
            <a:r>
              <a:rPr sz="1100" spc="-6" dirty="0" smtClean="0">
                <a:latin typeface="Times New Roman"/>
                <a:cs typeface="Times New Roman"/>
              </a:rPr>
              <a:t> </a:t>
            </a:r>
            <a:r>
              <a:rPr sz="1650" i="1" spc="0" baseline="2635" dirty="0" smtClean="0">
                <a:latin typeface="Times New Roman"/>
                <a:cs typeface="Times New Roman"/>
              </a:rPr>
              <a:t>KL</a:t>
            </a:r>
            <a:r>
              <a:rPr sz="1650" i="1" spc="-33" baseline="2635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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086201" y="5100734"/>
            <a:ext cx="102412" cy="1684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i="1" spc="0" dirty="0" smtClean="0">
                <a:latin typeface="Times New Roman"/>
                <a:cs typeface="Times New Roman"/>
              </a:rPr>
              <a:t>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798879" y="5115588"/>
            <a:ext cx="535846" cy="371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7519">
              <a:lnSpc>
                <a:spcPts val="1265"/>
              </a:lnSpc>
              <a:spcBef>
                <a:spcPts val="63"/>
              </a:spcBef>
            </a:pPr>
            <a:r>
              <a:rPr sz="1100" spc="0" dirty="0" smtClean="0">
                <a:latin typeface="Symbol"/>
                <a:cs typeface="Symbol"/>
              </a:rPr>
              <a:t></a:t>
            </a:r>
            <a:r>
              <a:rPr sz="1100" spc="0" dirty="0" smtClean="0">
                <a:latin typeface="Times New Roman"/>
                <a:cs typeface="Times New Roman"/>
              </a:rPr>
              <a:t>     </a:t>
            </a:r>
            <a:r>
              <a:rPr sz="1100" spc="208" dirty="0" smtClean="0">
                <a:latin typeface="Times New Roman"/>
                <a:cs typeface="Times New Roman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</a:t>
            </a:r>
            <a:endParaRPr sz="1100">
              <a:latin typeface="Symbol"/>
              <a:cs typeface="Symbol"/>
            </a:endParaRPr>
          </a:p>
          <a:p>
            <a:pPr marL="12700" marR="21461">
              <a:lnSpc>
                <a:spcPts val="868"/>
              </a:lnSpc>
              <a:spcBef>
                <a:spcPts val="161"/>
              </a:spcBef>
            </a:pPr>
            <a:r>
              <a:rPr sz="650" spc="0" dirty="0" smtClean="0">
                <a:latin typeface="Times New Roman"/>
                <a:cs typeface="Times New Roman"/>
              </a:rPr>
              <a:t>2</a:t>
            </a:r>
            <a:r>
              <a:rPr sz="650" spc="122" dirty="0" smtClean="0">
                <a:latin typeface="Times New Roman"/>
                <a:cs typeface="Times New Roman"/>
              </a:rPr>
              <a:t> </a:t>
            </a:r>
            <a:r>
              <a:rPr sz="1650" i="1" spc="0" baseline="-26352" dirty="0" smtClean="0">
                <a:latin typeface="Times New Roman"/>
                <a:cs typeface="Times New Roman"/>
              </a:rPr>
              <a:t>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535943" y="5316637"/>
            <a:ext cx="276706" cy="4294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5714" marR="56290" algn="ctr">
              <a:lnSpc>
                <a:spcPts val="1220"/>
              </a:lnSpc>
              <a:spcBef>
                <a:spcPts val="61"/>
              </a:spcBef>
            </a:pPr>
            <a:r>
              <a:rPr sz="1650" i="1" spc="0" baseline="-2473" dirty="0" smtClean="0">
                <a:latin typeface="Symbol"/>
                <a:cs typeface="Symbol"/>
              </a:rPr>
              <a:t></a:t>
            </a:r>
            <a:endParaRPr sz="1100">
              <a:latin typeface="Symbol"/>
              <a:cs typeface="Symbol"/>
            </a:endParaRPr>
          </a:p>
          <a:p>
            <a:pPr algn="ctr">
              <a:lnSpc>
                <a:spcPts val="2125"/>
              </a:lnSpc>
              <a:spcBef>
                <a:spcPts val="45"/>
              </a:spcBef>
            </a:pPr>
            <a:r>
              <a:rPr sz="2100" spc="84" dirty="0" smtClean="0">
                <a:latin typeface="Symbol"/>
                <a:cs typeface="Symbol"/>
              </a:rPr>
              <a:t></a:t>
            </a:r>
            <a:r>
              <a:rPr sz="1650" i="1" spc="0" baseline="15811" dirty="0" smtClean="0">
                <a:latin typeface="Times New Roman"/>
                <a:cs typeface="Times New Roman"/>
              </a:rPr>
              <a:t>KL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055750" y="5407218"/>
            <a:ext cx="232003" cy="1918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25"/>
              </a:lnSpc>
              <a:spcBef>
                <a:spcPts val="71"/>
              </a:spcBef>
            </a:pPr>
            <a:r>
              <a:rPr sz="1650" i="1" spc="0" baseline="7905" dirty="0" smtClean="0">
                <a:latin typeface="Times New Roman"/>
                <a:cs typeface="Times New Roman"/>
              </a:rPr>
              <a:t>F</a:t>
            </a:r>
            <a:r>
              <a:rPr sz="1650" i="1" spc="-68" baseline="7905" dirty="0" smtClean="0">
                <a:latin typeface="Times New Roman"/>
                <a:cs typeface="Times New Roman"/>
              </a:rPr>
              <a:t> </a:t>
            </a:r>
            <a:r>
              <a:rPr sz="975" i="1" spc="0" baseline="-13379" dirty="0" smtClean="0">
                <a:latin typeface="Times New Roman"/>
                <a:cs typeface="Times New Roman"/>
              </a:rPr>
              <a:t>cr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350439" y="5404943"/>
            <a:ext cx="124701" cy="1678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60"/>
              </a:lnSpc>
              <a:spcBef>
                <a:spcPts val="63"/>
              </a:spcBef>
            </a:pPr>
            <a:r>
              <a:rPr sz="1100" spc="0" dirty="0" smtClean="0">
                <a:latin typeface="Symbol"/>
                <a:cs typeface="Symbol"/>
              </a:rPr>
              <a:t>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045583" y="5420410"/>
            <a:ext cx="82494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sz="1950" spc="0" baseline="10776" dirty="0" smtClean="0">
                <a:latin typeface="B Zar"/>
                <a:cs typeface="B Zar"/>
              </a:rPr>
              <a:t>.</a:t>
            </a:r>
            <a:endParaRPr sz="1300">
              <a:latin typeface="B Zar"/>
              <a:cs typeface="B Zar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549771" y="5420410"/>
            <a:ext cx="484562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sz="1950" spc="-4" baseline="10776" dirty="0" smtClean="0">
                <a:latin typeface="B Zar"/>
                <a:cs typeface="B Zar"/>
              </a:rPr>
              <a:t>.</a:t>
            </a:r>
            <a:r>
              <a:rPr sz="1950" spc="-9" baseline="10776" dirty="0" smtClean="0">
                <a:latin typeface="B Zar"/>
                <a:cs typeface="B Zar"/>
              </a:rPr>
              <a:t>ﺪ</a:t>
            </a:r>
            <a:r>
              <a:rPr sz="1950" spc="-4" baseline="10776" dirty="0" smtClean="0">
                <a:latin typeface="B Zar"/>
                <a:cs typeface="B Zar"/>
              </a:rPr>
              <a:t>ﺷ</a:t>
            </a:r>
            <a:r>
              <a:rPr sz="1950" spc="-9" baseline="10776" dirty="0" smtClean="0">
                <a:latin typeface="B Zar"/>
                <a:cs typeface="B Zar"/>
              </a:rPr>
              <a:t>ﺎ</a:t>
            </a:r>
            <a:r>
              <a:rPr sz="1950" spc="0" baseline="10776" dirty="0" smtClean="0">
                <a:latin typeface="B Zar"/>
                <a:cs typeface="B Zar"/>
              </a:rPr>
              <a:t>ﺑ</a:t>
            </a:r>
            <a:r>
              <a:rPr sz="1950" spc="34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ﯽ</a:t>
            </a:r>
            <a:r>
              <a:rPr sz="1950" spc="0" baseline="10776" dirty="0" smtClean="0">
                <a:latin typeface="B Zar"/>
                <a:cs typeface="B Zar"/>
              </a:rPr>
              <a:t>ﻣ</a:t>
            </a:r>
            <a:endParaRPr sz="1300">
              <a:latin typeface="B Zar"/>
              <a:cs typeface="B Zar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257383" y="5420410"/>
            <a:ext cx="696011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sz="1950" spc="0" baseline="10776" dirty="0" smtClean="0">
                <a:latin typeface="B Zar"/>
                <a:cs typeface="B Zar"/>
              </a:rPr>
              <a:t>:</a:t>
            </a:r>
            <a:r>
              <a:rPr sz="1950" spc="2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ت</a:t>
            </a:r>
            <a:r>
              <a:rPr sz="1950" spc="-4" baseline="10776" dirty="0" smtClean="0">
                <a:latin typeface="B Zar"/>
                <a:cs typeface="B Zar"/>
              </a:rPr>
              <a:t>ر</a:t>
            </a:r>
            <a:r>
              <a:rPr sz="1950" spc="0" baseline="10776" dirty="0" smtClean="0">
                <a:latin typeface="B Zar"/>
                <a:cs typeface="B Zar"/>
              </a:rPr>
              <a:t>ﻮﺻ</a:t>
            </a:r>
            <a:r>
              <a:rPr sz="1950" spc="33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ﻪ</a:t>
            </a:r>
            <a:r>
              <a:rPr sz="1950" spc="0" baseline="10776" dirty="0" smtClean="0">
                <a:latin typeface="B Zar"/>
                <a:cs typeface="B Zar"/>
              </a:rPr>
              <a:t>ﺑ</a:t>
            </a:r>
            <a:r>
              <a:rPr sz="1950" spc="21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و</a:t>
            </a:r>
            <a:endParaRPr sz="1300">
              <a:latin typeface="B Zar"/>
              <a:cs typeface="B Zar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005551" y="5453951"/>
            <a:ext cx="155357" cy="2921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0"/>
              </a:lnSpc>
              <a:spcBef>
                <a:spcPts val="114"/>
              </a:spcBef>
            </a:pPr>
            <a:r>
              <a:rPr sz="2100" spc="14" dirty="0" smtClean="0">
                <a:latin typeface="Symbol"/>
                <a:cs typeface="Symbol"/>
              </a:rPr>
              <a:t></a:t>
            </a:r>
            <a:r>
              <a:rPr sz="975" spc="0" baseline="75814" dirty="0" smtClean="0">
                <a:latin typeface="Times New Roman"/>
                <a:cs typeface="Times New Roman"/>
              </a:rPr>
              <a:t>2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885225" y="5633177"/>
            <a:ext cx="102090" cy="1678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0"/>
              </a:lnSpc>
              <a:spcBef>
                <a:spcPts val="62"/>
              </a:spcBef>
            </a:pPr>
            <a:r>
              <a:rPr sz="1100" i="1" spc="0" dirty="0" smtClean="0">
                <a:latin typeface="Times New Roman"/>
                <a:cs typeface="Times New Roman"/>
              </a:rPr>
              <a:t>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840829" y="5810445"/>
            <a:ext cx="4117885" cy="2284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00"/>
              </a:lnSpc>
              <a:spcBef>
                <a:spcPts val="90"/>
              </a:spcBef>
            </a:pPr>
            <a:r>
              <a:rPr sz="1950" spc="0" baseline="9237" dirty="0" smtClean="0">
                <a:latin typeface="B Zar"/>
                <a:cs typeface="B Zar"/>
              </a:rPr>
              <a:t>(</a:t>
            </a:r>
            <a:r>
              <a:rPr sz="1950" spc="-51" baseline="9237" dirty="0" smtClean="0">
                <a:latin typeface="B Zar"/>
                <a:cs typeface="B Zar"/>
              </a:rPr>
              <a:t> </a:t>
            </a:r>
            <a:r>
              <a:rPr sz="1650" i="1" spc="25" baseline="13176" dirty="0" smtClean="0">
                <a:latin typeface="Times New Roman"/>
                <a:cs typeface="Times New Roman"/>
              </a:rPr>
              <a:t>E</a:t>
            </a:r>
            <a:r>
              <a:rPr sz="650" i="1" spc="0" dirty="0" smtClean="0">
                <a:latin typeface="Times New Roman"/>
                <a:cs typeface="Times New Roman"/>
              </a:rPr>
              <a:t>t</a:t>
            </a:r>
            <a:r>
              <a:rPr sz="650" i="1" spc="50" dirty="0" smtClean="0">
                <a:latin typeface="Times New Roman"/>
                <a:cs typeface="Times New Roman"/>
              </a:rPr>
              <a:t> </a:t>
            </a:r>
            <a:r>
              <a:rPr sz="1950" spc="0" baseline="9237" dirty="0" smtClean="0">
                <a:latin typeface="B Zar"/>
                <a:cs typeface="B Zar"/>
              </a:rPr>
              <a:t>)</a:t>
            </a:r>
            <a:r>
              <a:rPr sz="1950" spc="-1" baseline="9237" dirty="0" smtClean="0">
                <a:latin typeface="B Zar"/>
                <a:cs typeface="B Zar"/>
              </a:rPr>
              <a:t> </a:t>
            </a:r>
            <a:r>
              <a:rPr sz="1950" spc="14" baseline="9237" dirty="0" smtClean="0">
                <a:latin typeface="B Zar"/>
                <a:cs typeface="B Zar"/>
              </a:rPr>
              <a:t>ﯽ</a:t>
            </a:r>
            <a:r>
              <a:rPr sz="1950" spc="-29" baseline="9237" dirty="0" smtClean="0">
                <a:latin typeface="B Zar"/>
                <a:cs typeface="B Zar"/>
              </a:rPr>
              <a:t>ـ</a:t>
            </a:r>
            <a:r>
              <a:rPr sz="1950" spc="0" baseline="9237" dirty="0" smtClean="0">
                <a:latin typeface="B Zar"/>
                <a:cs typeface="B Zar"/>
              </a:rPr>
              <a:t>ﺳ</a:t>
            </a:r>
            <a:r>
              <a:rPr sz="1950" spc="-9" baseline="9237" dirty="0" smtClean="0">
                <a:latin typeface="B Zar"/>
                <a:cs typeface="B Zar"/>
              </a:rPr>
              <a:t>ﺎ</a:t>
            </a:r>
            <a:r>
              <a:rPr sz="1950" spc="-14" baseline="9237" dirty="0" smtClean="0">
                <a:latin typeface="B Zar"/>
                <a:cs typeface="B Zar"/>
              </a:rPr>
              <a:t>ﻤ</a:t>
            </a:r>
            <a:r>
              <a:rPr sz="1950" spc="0" baseline="9237" dirty="0" smtClean="0">
                <a:latin typeface="B Zar"/>
                <a:cs typeface="B Zar"/>
              </a:rPr>
              <a:t>ﻣ</a:t>
            </a:r>
            <a:r>
              <a:rPr sz="1950" spc="13" baseline="9237" dirty="0" smtClean="0">
                <a:latin typeface="B Zar"/>
                <a:cs typeface="B Zar"/>
              </a:rPr>
              <a:t> </a:t>
            </a:r>
            <a:r>
              <a:rPr sz="1950" spc="-4" baseline="9237" dirty="0" smtClean="0">
                <a:latin typeface="B Zar"/>
                <a:cs typeface="B Zar"/>
              </a:rPr>
              <a:t>ﯽﻋ</a:t>
            </a:r>
            <a:r>
              <a:rPr sz="1950" spc="9" baseline="9237" dirty="0" smtClean="0">
                <a:latin typeface="B Zar"/>
                <a:cs typeface="B Zar"/>
              </a:rPr>
              <a:t>ﺎ</a:t>
            </a:r>
            <a:r>
              <a:rPr sz="1950" spc="-29" baseline="9237" dirty="0" smtClean="0">
                <a:latin typeface="B Zar"/>
                <a:cs typeface="B Zar"/>
              </a:rPr>
              <a:t>ـ</a:t>
            </a:r>
            <a:r>
              <a:rPr sz="1950" spc="-4" baseline="9237" dirty="0" smtClean="0">
                <a:latin typeface="B Zar"/>
                <a:cs typeface="B Zar"/>
              </a:rPr>
              <a:t>ﺠ</a:t>
            </a:r>
            <a:r>
              <a:rPr sz="1950" spc="0" baseline="9237" dirty="0" smtClean="0">
                <a:latin typeface="B Zar"/>
                <a:cs typeface="B Zar"/>
              </a:rPr>
              <a:t>ﺗ</a:t>
            </a:r>
            <a:r>
              <a:rPr sz="1950" spc="-4" baseline="9237" dirty="0" smtClean="0">
                <a:latin typeface="B Zar"/>
                <a:cs typeface="B Zar"/>
              </a:rPr>
              <a:t>ر</a:t>
            </a:r>
            <a:r>
              <a:rPr sz="1950" spc="0" baseline="9237" dirty="0" smtClean="0">
                <a:latin typeface="B Zar"/>
                <a:cs typeface="B Zar"/>
              </a:rPr>
              <a:t>ا</a:t>
            </a:r>
            <a:r>
              <a:rPr sz="1950" spc="25" baseline="9237" dirty="0" smtClean="0">
                <a:latin typeface="B Zar"/>
                <a:cs typeface="B Zar"/>
              </a:rPr>
              <a:t> </a:t>
            </a:r>
            <a:r>
              <a:rPr sz="1950" spc="0" baseline="9237" dirty="0" smtClean="0">
                <a:latin typeface="B Zar"/>
                <a:cs typeface="B Zar"/>
              </a:rPr>
              <a:t>ﺐ</a:t>
            </a:r>
            <a:r>
              <a:rPr sz="1950" spc="-4" baseline="9237" dirty="0" smtClean="0">
                <a:latin typeface="B Zar"/>
                <a:cs typeface="B Zar"/>
              </a:rPr>
              <a:t>ﯾ</a:t>
            </a:r>
            <a:r>
              <a:rPr sz="1950" spc="9" baseline="9237" dirty="0" smtClean="0">
                <a:latin typeface="B Zar"/>
                <a:cs typeface="B Zar"/>
              </a:rPr>
              <a:t>ﺮ</a:t>
            </a:r>
            <a:r>
              <a:rPr sz="1950" spc="-29" baseline="9237" dirty="0" smtClean="0">
                <a:latin typeface="B Zar"/>
                <a:cs typeface="B Zar"/>
              </a:rPr>
              <a:t>ـ</a:t>
            </a:r>
            <a:r>
              <a:rPr sz="1950" spc="0" baseline="9237" dirty="0" smtClean="0">
                <a:latin typeface="B Zar"/>
                <a:cs typeface="B Zar"/>
              </a:rPr>
              <a:t>ﺿ</a:t>
            </a:r>
            <a:r>
              <a:rPr sz="1950" spc="24" baseline="9237" dirty="0" smtClean="0">
                <a:latin typeface="B Zar"/>
                <a:cs typeface="B Zar"/>
              </a:rPr>
              <a:t> </a:t>
            </a:r>
            <a:r>
              <a:rPr sz="1950" spc="14" baseline="9237" dirty="0" smtClean="0">
                <a:latin typeface="B Zar"/>
                <a:cs typeface="B Zar"/>
              </a:rPr>
              <a:t>ﻪ</a:t>
            </a:r>
            <a:r>
              <a:rPr sz="1950" spc="-29" baseline="9237" dirty="0" smtClean="0">
                <a:latin typeface="B Zar"/>
                <a:cs typeface="B Zar"/>
              </a:rPr>
              <a:t>ـ</a:t>
            </a:r>
            <a:r>
              <a:rPr sz="1950" spc="0" baseline="9237" dirty="0" smtClean="0">
                <a:latin typeface="B Zar"/>
                <a:cs typeface="B Zar"/>
              </a:rPr>
              <a:t>ﺑ</a:t>
            </a:r>
            <a:r>
              <a:rPr sz="1950" spc="4" baseline="9237" dirty="0" smtClean="0">
                <a:latin typeface="B Zar"/>
                <a:cs typeface="B Zar"/>
              </a:rPr>
              <a:t> </a:t>
            </a:r>
            <a:r>
              <a:rPr sz="1950" spc="14" baseline="9237" dirty="0" smtClean="0">
                <a:latin typeface="B Zar"/>
                <a:cs typeface="B Zar"/>
              </a:rPr>
              <a:t>ﻪ</a:t>
            </a:r>
            <a:r>
              <a:rPr sz="1950" spc="-29" baseline="9237" dirty="0" smtClean="0">
                <a:latin typeface="B Zar"/>
                <a:cs typeface="B Zar"/>
              </a:rPr>
              <a:t>ـ</a:t>
            </a:r>
            <a:r>
              <a:rPr sz="1950" spc="-9" baseline="9237" dirty="0" smtClean="0">
                <a:latin typeface="B Zar"/>
                <a:cs typeface="B Zar"/>
              </a:rPr>
              <a:t>ﺟ</a:t>
            </a:r>
            <a:r>
              <a:rPr sz="1950" spc="0" baseline="9237" dirty="0" smtClean="0">
                <a:latin typeface="B Zar"/>
                <a:cs typeface="B Zar"/>
              </a:rPr>
              <a:t>ﻮﺗ</a:t>
            </a:r>
            <a:r>
              <a:rPr sz="1950" spc="17" baseline="9237" dirty="0" smtClean="0">
                <a:latin typeface="B Zar"/>
                <a:cs typeface="B Zar"/>
              </a:rPr>
              <a:t> </a:t>
            </a:r>
            <a:r>
              <a:rPr sz="1950" spc="9" baseline="9237" dirty="0" smtClean="0">
                <a:latin typeface="B Zar"/>
                <a:cs typeface="B Zar"/>
              </a:rPr>
              <a:t>ﺎ</a:t>
            </a:r>
            <a:r>
              <a:rPr sz="1950" spc="-29" baseline="9237" dirty="0" smtClean="0">
                <a:latin typeface="B Zar"/>
                <a:cs typeface="B Zar"/>
              </a:rPr>
              <a:t>ـ</a:t>
            </a:r>
            <a:r>
              <a:rPr sz="1950" spc="0" baseline="9237" dirty="0" smtClean="0">
                <a:latin typeface="B Zar"/>
                <a:cs typeface="B Zar"/>
              </a:rPr>
              <a:t>ﺑ</a:t>
            </a:r>
            <a:r>
              <a:rPr sz="1950" spc="2" baseline="9237" dirty="0" smtClean="0">
                <a:latin typeface="B Zar"/>
                <a:cs typeface="B Zar"/>
              </a:rPr>
              <a:t> </a:t>
            </a:r>
            <a:r>
              <a:rPr sz="1950" spc="-4" baseline="9237" dirty="0" smtClean="0">
                <a:latin typeface="B Zar"/>
                <a:cs typeface="B Zar"/>
              </a:rPr>
              <a:t>ا</a:t>
            </a:r>
            <a:r>
              <a:rPr sz="1950" spc="0" baseline="9237" dirty="0" smtClean="0">
                <a:latin typeface="B Zar"/>
                <a:cs typeface="B Zar"/>
              </a:rPr>
              <a:t>ر</a:t>
            </a:r>
            <a:r>
              <a:rPr sz="1950" spc="-2" baseline="9237" dirty="0" smtClean="0">
                <a:latin typeface="B Zar"/>
                <a:cs typeface="B Zar"/>
              </a:rPr>
              <a:t> </a:t>
            </a:r>
            <a:r>
              <a:rPr sz="1950" spc="0" baseline="9237" dirty="0" smtClean="0">
                <a:latin typeface="B Zar"/>
                <a:cs typeface="B Zar"/>
              </a:rPr>
              <a:t>د</a:t>
            </a:r>
            <a:r>
              <a:rPr sz="1950" spc="19" baseline="9237" dirty="0" smtClean="0">
                <a:latin typeface="B Zar"/>
                <a:cs typeface="B Zar"/>
              </a:rPr>
              <a:t>ﻮ</a:t>
            </a:r>
            <a:r>
              <a:rPr sz="1950" spc="-29" baseline="9237" dirty="0" smtClean="0">
                <a:latin typeface="B Zar"/>
                <a:cs typeface="B Zar"/>
              </a:rPr>
              <a:t>ـ</a:t>
            </a:r>
            <a:r>
              <a:rPr sz="1950" spc="0" baseline="9237" dirty="0" smtClean="0">
                <a:latin typeface="B Zar"/>
                <a:cs typeface="B Zar"/>
              </a:rPr>
              <a:t>ﺧ</a:t>
            </a:r>
            <a:r>
              <a:rPr sz="1950" spc="4" baseline="9237" dirty="0" smtClean="0">
                <a:latin typeface="B Zar"/>
                <a:cs typeface="B Zar"/>
              </a:rPr>
              <a:t> </a:t>
            </a:r>
            <a:r>
              <a:rPr sz="1950" spc="-4" baseline="9237" dirty="0" smtClean="0">
                <a:latin typeface="B Zar"/>
                <a:cs typeface="B Zar"/>
              </a:rPr>
              <a:t>ﻪ</a:t>
            </a:r>
            <a:r>
              <a:rPr sz="1950" spc="0" baseline="9237" dirty="0" smtClean="0">
                <a:latin typeface="B Zar"/>
                <a:cs typeface="B Zar"/>
              </a:rPr>
              <a:t>ﻄﺑ</a:t>
            </a:r>
            <a:r>
              <a:rPr sz="1950" spc="-4" baseline="9237" dirty="0" smtClean="0">
                <a:latin typeface="B Zar"/>
                <a:cs typeface="B Zar"/>
              </a:rPr>
              <a:t>ا</a:t>
            </a:r>
            <a:r>
              <a:rPr sz="1950" spc="0" baseline="9237" dirty="0" smtClean="0">
                <a:latin typeface="B Zar"/>
                <a:cs typeface="B Zar"/>
              </a:rPr>
              <a:t>ر</a:t>
            </a:r>
            <a:r>
              <a:rPr sz="1950" spc="238" baseline="9237" dirty="0" smtClean="0">
                <a:latin typeface="B Zar"/>
                <a:cs typeface="B Zar"/>
              </a:rPr>
              <a:t> </a:t>
            </a:r>
            <a:r>
              <a:rPr sz="1950" i="1" spc="-4" baseline="13379" dirty="0" smtClean="0">
                <a:latin typeface="Times New Roman"/>
                <a:cs typeface="Times New Roman"/>
              </a:rPr>
              <a:t>E</a:t>
            </a:r>
            <a:r>
              <a:rPr sz="1950" i="1" spc="0" baseline="13379" dirty="0" smtClean="0">
                <a:latin typeface="Times New Roman"/>
                <a:cs typeface="Times New Roman"/>
              </a:rPr>
              <a:t>N</a:t>
            </a:r>
            <a:r>
              <a:rPr sz="1950" i="1" spc="-4" baseline="13379" dirty="0" smtClean="0">
                <a:latin typeface="Times New Roman"/>
                <a:cs typeface="Times New Roman"/>
              </a:rPr>
              <a:t>GE</a:t>
            </a:r>
            <a:r>
              <a:rPr sz="1950" i="1" spc="4" baseline="13379" dirty="0" smtClean="0">
                <a:latin typeface="Times New Roman"/>
                <a:cs typeface="Times New Roman"/>
              </a:rPr>
              <a:t>SS</a:t>
            </a:r>
            <a:r>
              <a:rPr sz="1950" i="1" spc="-4" baseline="13379" dirty="0" smtClean="0">
                <a:latin typeface="Times New Roman"/>
                <a:cs typeface="Times New Roman"/>
              </a:rPr>
              <a:t>E</a:t>
            </a:r>
            <a:r>
              <a:rPr sz="1950" i="1" spc="0" baseline="13379" dirty="0" smtClean="0">
                <a:latin typeface="Times New Roman"/>
                <a:cs typeface="Times New Roman"/>
              </a:rPr>
              <a:t>R</a:t>
            </a:r>
            <a:r>
              <a:rPr sz="1950" i="1" spc="217" baseline="13379" dirty="0" smtClean="0">
                <a:latin typeface="Times New Roman"/>
                <a:cs typeface="Times New Roman"/>
              </a:rPr>
              <a:t> </a:t>
            </a:r>
            <a:r>
              <a:rPr sz="1950" spc="-10" baseline="9237" dirty="0" smtClean="0">
                <a:latin typeface="B Zar"/>
                <a:cs typeface="B Zar"/>
              </a:rPr>
              <a:t>ﺮ</a:t>
            </a:r>
            <a:r>
              <a:rPr sz="1950" spc="0" baseline="9237" dirty="0" smtClean="0">
                <a:latin typeface="B Zar"/>
                <a:cs typeface="B Zar"/>
              </a:rPr>
              <a:t>ﺴ</a:t>
            </a:r>
            <a:r>
              <a:rPr sz="1950" spc="-10" baseline="9237" dirty="0" smtClean="0">
                <a:latin typeface="B Zar"/>
                <a:cs typeface="B Zar"/>
              </a:rPr>
              <a:t>ﮕ</a:t>
            </a:r>
            <a:r>
              <a:rPr sz="1950" spc="0" baseline="9237" dirty="0" smtClean="0">
                <a:latin typeface="B Zar"/>
                <a:cs typeface="B Zar"/>
              </a:rPr>
              <a:t>ﻧا</a:t>
            </a:r>
            <a:endParaRPr sz="1300">
              <a:latin typeface="B Zar"/>
              <a:cs typeface="B Zar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787954" y="6084607"/>
            <a:ext cx="305140" cy="1848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97"/>
              </a:lnSpc>
              <a:spcBef>
                <a:spcPts val="25"/>
              </a:spcBef>
            </a:pPr>
            <a:r>
              <a:rPr sz="1100" i="1" spc="0" dirty="0" smtClean="0">
                <a:latin typeface="Symbol"/>
                <a:cs typeface="Symbol"/>
              </a:rPr>
              <a:t></a:t>
            </a:r>
            <a:r>
              <a:rPr sz="1100" i="1" spc="-7" dirty="0" smtClean="0">
                <a:latin typeface="Times New Roman"/>
                <a:cs typeface="Times New Roman"/>
              </a:rPr>
              <a:t> </a:t>
            </a:r>
            <a:r>
              <a:rPr sz="975" spc="0" baseline="44596" dirty="0" smtClean="0">
                <a:latin typeface="Times New Roman"/>
                <a:cs typeface="Times New Roman"/>
              </a:rPr>
              <a:t>2</a:t>
            </a:r>
            <a:r>
              <a:rPr sz="975" spc="-31" baseline="44596" dirty="0" smtClean="0">
                <a:latin typeface="Times New Roman"/>
                <a:cs typeface="Times New Roman"/>
              </a:rPr>
              <a:t> </a:t>
            </a:r>
            <a:r>
              <a:rPr sz="1100" i="1" spc="0" dirty="0" smtClean="0">
                <a:latin typeface="Times New Roman"/>
                <a:cs typeface="Times New Roman"/>
              </a:rPr>
              <a:t>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730201" y="6184637"/>
            <a:ext cx="453884" cy="1090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  <a:tabLst>
                <a:tab pos="431800" algn="l"/>
              </a:tabLst>
            </a:pPr>
            <a:r>
              <a:rPr sz="650" i="1" u="sng" dirty="0" smtClean="0">
                <a:latin typeface="Times New Roman"/>
                <a:cs typeface="Times New Roman"/>
              </a:rPr>
              <a:t>              </a:t>
            </a:r>
            <a:r>
              <a:rPr sz="650" i="1" u="sng" spc="59" dirty="0" smtClean="0">
                <a:latin typeface="Times New Roman"/>
                <a:cs typeface="Times New Roman"/>
              </a:rPr>
              <a:t> </a:t>
            </a:r>
            <a:r>
              <a:rPr sz="650" i="1" u="sng" spc="0" dirty="0" smtClean="0">
                <a:latin typeface="Times New Roman"/>
                <a:cs typeface="Times New Roman"/>
              </a:rPr>
              <a:t>t 	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399709" y="6195928"/>
            <a:ext cx="201262" cy="1928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30"/>
              </a:lnSpc>
              <a:spcBef>
                <a:spcPts val="71"/>
              </a:spcBef>
            </a:pPr>
            <a:r>
              <a:rPr sz="1650" i="1" spc="-50" baseline="7905" dirty="0" smtClean="0">
                <a:latin typeface="Times New Roman"/>
                <a:cs typeface="Times New Roman"/>
              </a:rPr>
              <a:t>F</a:t>
            </a:r>
            <a:r>
              <a:rPr sz="975" i="1" spc="0" baseline="-13379" dirty="0" smtClean="0">
                <a:latin typeface="Times New Roman"/>
                <a:cs typeface="Times New Roman"/>
              </a:rPr>
              <a:t>cr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611716" y="6193639"/>
            <a:ext cx="406043" cy="3505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0255">
              <a:lnSpc>
                <a:spcPts val="905"/>
              </a:lnSpc>
              <a:spcBef>
                <a:spcPts val="45"/>
              </a:spcBef>
            </a:pPr>
            <a:r>
              <a:rPr sz="1650" spc="0" baseline="-14841" dirty="0" smtClean="0">
                <a:latin typeface="Symbol"/>
                <a:cs typeface="Symbol"/>
              </a:rPr>
              <a:t></a:t>
            </a:r>
            <a:endParaRPr sz="1100">
              <a:latin typeface="Symbol"/>
              <a:cs typeface="Symbol"/>
            </a:endParaRPr>
          </a:p>
          <a:p>
            <a:pPr marL="139755">
              <a:lnSpc>
                <a:spcPts val="1814"/>
              </a:lnSpc>
              <a:spcBef>
                <a:spcPts val="45"/>
              </a:spcBef>
            </a:pPr>
            <a:r>
              <a:rPr sz="3150" spc="-69" baseline="2591" dirty="0" smtClean="0">
                <a:latin typeface="Symbol"/>
                <a:cs typeface="Symbol"/>
              </a:rPr>
              <a:t></a:t>
            </a:r>
            <a:r>
              <a:rPr sz="1650" i="1" spc="0" baseline="18446" dirty="0" smtClean="0">
                <a:latin typeface="Times New Roman"/>
                <a:cs typeface="Times New Roman"/>
              </a:rPr>
              <a:t>KL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804840" y="6211183"/>
            <a:ext cx="521468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sz="1950" spc="0" baseline="10776" dirty="0" smtClean="0">
                <a:latin typeface="B Zar"/>
                <a:cs typeface="B Zar"/>
              </a:rPr>
              <a:t>.</a:t>
            </a:r>
            <a:r>
              <a:rPr sz="1950" spc="27" baseline="10776" dirty="0" smtClean="0">
                <a:latin typeface="B Zar"/>
                <a:cs typeface="B Zar"/>
              </a:rPr>
              <a:t> </a:t>
            </a:r>
            <a:r>
              <a:rPr sz="1950" spc="-9" baseline="10776" dirty="0" smtClean="0">
                <a:latin typeface="B Zar"/>
                <a:cs typeface="B Zar"/>
              </a:rPr>
              <a:t>ﺪ</a:t>
            </a:r>
            <a:r>
              <a:rPr sz="1950" spc="-4" baseline="10776" dirty="0" smtClean="0">
                <a:latin typeface="B Zar"/>
                <a:cs typeface="B Zar"/>
              </a:rPr>
              <a:t>ﺷ</a:t>
            </a:r>
            <a:r>
              <a:rPr sz="1950" spc="-9" baseline="10776" dirty="0" smtClean="0">
                <a:latin typeface="B Zar"/>
                <a:cs typeface="B Zar"/>
              </a:rPr>
              <a:t>ﺎ</a:t>
            </a:r>
            <a:r>
              <a:rPr sz="1950" spc="0" baseline="10776" dirty="0" smtClean="0">
                <a:latin typeface="B Zar"/>
                <a:cs typeface="B Zar"/>
              </a:rPr>
              <a:t>ﺑ</a:t>
            </a:r>
            <a:r>
              <a:rPr sz="1950" spc="42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ﯽ</a:t>
            </a:r>
            <a:r>
              <a:rPr sz="1950" spc="0" baseline="10776" dirty="0" smtClean="0">
                <a:latin typeface="B Zar"/>
                <a:cs typeface="B Zar"/>
              </a:rPr>
              <a:t>ﻣ</a:t>
            </a:r>
            <a:endParaRPr sz="1300">
              <a:latin typeface="B Zar"/>
              <a:cs typeface="B Zar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314758" y="6211183"/>
            <a:ext cx="1637874" cy="193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sz="1950" spc="-4" baseline="10776" dirty="0" smtClean="0">
                <a:latin typeface="B Zar"/>
                <a:cs typeface="B Zar"/>
              </a:rPr>
              <a:t>:</a:t>
            </a:r>
            <a:r>
              <a:rPr sz="1950" spc="0" baseline="10776" dirty="0" smtClean="0">
                <a:latin typeface="B Zar"/>
                <a:cs typeface="B Zar"/>
              </a:rPr>
              <a:t>ت</a:t>
            </a:r>
            <a:r>
              <a:rPr sz="1950" spc="-4" baseline="10776" dirty="0" smtClean="0">
                <a:latin typeface="B Zar"/>
                <a:cs typeface="B Zar"/>
              </a:rPr>
              <a:t>ر</a:t>
            </a:r>
            <a:r>
              <a:rPr sz="1950" spc="0" baseline="10776" dirty="0" smtClean="0">
                <a:latin typeface="B Zar"/>
                <a:cs typeface="B Zar"/>
              </a:rPr>
              <a:t>ﻮﺻ</a:t>
            </a:r>
            <a:r>
              <a:rPr sz="1950" spc="35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ﻪ</a:t>
            </a:r>
            <a:r>
              <a:rPr sz="1950" spc="0" baseline="10776" dirty="0" smtClean="0">
                <a:latin typeface="B Zar"/>
                <a:cs typeface="B Zar"/>
              </a:rPr>
              <a:t>ﺑ</a:t>
            </a:r>
            <a:r>
              <a:rPr sz="1950" spc="21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ﻪ</a:t>
            </a:r>
            <a:r>
              <a:rPr sz="1950" spc="0" baseline="10776" dirty="0" smtClean="0">
                <a:latin typeface="B Zar"/>
                <a:cs typeface="B Zar"/>
              </a:rPr>
              <a:t>ﮐ</a:t>
            </a:r>
            <a:r>
              <a:rPr sz="1950" spc="10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ﺖﺳا</a:t>
            </a:r>
            <a:r>
              <a:rPr sz="1950" spc="28" baseline="10776" dirty="0" smtClean="0">
                <a:latin typeface="B Zar"/>
                <a:cs typeface="B Zar"/>
              </a:rPr>
              <a:t> </a:t>
            </a:r>
            <a:r>
              <a:rPr sz="1950" spc="-4" baseline="10776" dirty="0" smtClean="0">
                <a:latin typeface="B Zar"/>
                <a:cs typeface="B Zar"/>
              </a:rPr>
              <a:t>ه</a:t>
            </a:r>
            <a:r>
              <a:rPr sz="1950" spc="0" baseline="10776" dirty="0" smtClean="0">
                <a:latin typeface="B Zar"/>
                <a:cs typeface="B Zar"/>
              </a:rPr>
              <a:t>دﻮ</a:t>
            </a:r>
            <a:r>
              <a:rPr sz="1950" spc="-14" baseline="10776" dirty="0" smtClean="0">
                <a:latin typeface="B Zar"/>
                <a:cs typeface="B Zar"/>
              </a:rPr>
              <a:t>ﻤ</a:t>
            </a:r>
            <a:r>
              <a:rPr sz="1950" spc="0" baseline="10776" dirty="0" smtClean="0">
                <a:latin typeface="B Zar"/>
                <a:cs typeface="B Zar"/>
              </a:rPr>
              <a:t>ﻧ</a:t>
            </a:r>
            <a:r>
              <a:rPr sz="1950" spc="46" baseline="10776" dirty="0" smtClean="0">
                <a:latin typeface="B Zar"/>
                <a:cs typeface="B Zar"/>
              </a:rPr>
              <a:t> </a:t>
            </a:r>
            <a:r>
              <a:rPr sz="1950" spc="0" baseline="10776" dirty="0" smtClean="0">
                <a:latin typeface="B Zar"/>
                <a:cs typeface="B Zar"/>
              </a:rPr>
              <a:t>ح</a:t>
            </a:r>
            <a:r>
              <a:rPr sz="1950" spc="-10" baseline="10776" dirty="0" smtClean="0">
                <a:latin typeface="B Zar"/>
                <a:cs typeface="B Zar"/>
              </a:rPr>
              <a:t>ﺮ</a:t>
            </a:r>
            <a:r>
              <a:rPr sz="1950" spc="0" baseline="10776" dirty="0" smtClean="0">
                <a:latin typeface="B Zar"/>
                <a:cs typeface="B Zar"/>
              </a:rPr>
              <a:t>ﻄﻣ</a:t>
            </a:r>
            <a:endParaRPr sz="1300">
              <a:latin typeface="B Zar"/>
              <a:cs typeface="B Zar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052869" y="6250402"/>
            <a:ext cx="145757" cy="293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100" spc="-69" dirty="0" smtClean="0">
                <a:latin typeface="Symbol"/>
                <a:cs typeface="Symbol"/>
              </a:rPr>
              <a:t></a:t>
            </a:r>
            <a:r>
              <a:rPr sz="975" spc="0" baseline="75814" dirty="0" smtClean="0">
                <a:latin typeface="Times New Roman"/>
                <a:cs typeface="Times New Roman"/>
              </a:rPr>
              <a:t>2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972388" y="6430700"/>
            <a:ext cx="102547" cy="1687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sz="1100" i="1" spc="0" dirty="0" smtClean="0">
                <a:latin typeface="Times New Roman"/>
                <a:cs typeface="Times New Roman"/>
              </a:rPr>
              <a:t>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840727" y="6879135"/>
            <a:ext cx="4119000" cy="5951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715">
              <a:lnSpc>
                <a:spcPts val="2045"/>
              </a:lnSpc>
              <a:spcBef>
                <a:spcPts val="102"/>
              </a:spcBef>
            </a:pPr>
            <a:r>
              <a:rPr sz="1950" spc="-9" baseline="13855" dirty="0" smtClean="0">
                <a:latin typeface="B Zar"/>
                <a:cs typeface="B Zar"/>
              </a:rPr>
              <a:t>ﺪ</a:t>
            </a:r>
            <a:r>
              <a:rPr sz="1950" spc="4" baseline="13855" dirty="0" smtClean="0">
                <a:latin typeface="B Zar"/>
                <a:cs typeface="B Zar"/>
              </a:rPr>
              <a:t>ـ</a:t>
            </a:r>
            <a:r>
              <a:rPr sz="1950" spc="-29" baseline="13855" dirty="0" smtClean="0">
                <a:latin typeface="B Zar"/>
                <a:cs typeface="B Zar"/>
              </a:rPr>
              <a:t>ـ</a:t>
            </a:r>
            <a:r>
              <a:rPr sz="1950" spc="0" baseline="13855" dirty="0" smtClean="0">
                <a:latin typeface="B Zar"/>
                <a:cs typeface="B Zar"/>
              </a:rPr>
              <a:t>ﻧ</a:t>
            </a:r>
            <a:r>
              <a:rPr sz="1950" spc="-9" baseline="13855" dirty="0" smtClean="0">
                <a:latin typeface="B Zar"/>
                <a:cs typeface="B Zar"/>
              </a:rPr>
              <a:t>ﺎ</a:t>
            </a:r>
            <a:r>
              <a:rPr sz="1950" spc="0" baseline="13855" dirty="0" smtClean="0">
                <a:latin typeface="B Zar"/>
                <a:cs typeface="B Zar"/>
              </a:rPr>
              <a:t>ﻣ</a:t>
            </a:r>
            <a:r>
              <a:rPr sz="1950" spc="5" baseline="13855" dirty="0" smtClean="0">
                <a:latin typeface="B Zar"/>
                <a:cs typeface="B Zar"/>
              </a:rPr>
              <a:t> </a:t>
            </a:r>
            <a:r>
              <a:rPr sz="1950" spc="-9" baseline="13855" dirty="0" smtClean="0">
                <a:latin typeface="B Zar"/>
                <a:cs typeface="B Zar"/>
              </a:rPr>
              <a:t>ﺲ</a:t>
            </a:r>
            <a:r>
              <a:rPr sz="1950" spc="4" baseline="13855" dirty="0" smtClean="0">
                <a:latin typeface="B Zar"/>
                <a:cs typeface="B Zar"/>
              </a:rPr>
              <a:t>ـ</a:t>
            </a:r>
            <a:r>
              <a:rPr sz="1950" spc="-29" baseline="13855" dirty="0" smtClean="0">
                <a:latin typeface="B Zar"/>
                <a:cs typeface="B Zar"/>
              </a:rPr>
              <a:t>ـ</a:t>
            </a:r>
            <a:r>
              <a:rPr sz="1950" spc="0" baseline="13855" dirty="0" smtClean="0">
                <a:latin typeface="B Zar"/>
                <a:cs typeface="B Zar"/>
              </a:rPr>
              <a:t>ﭘ</a:t>
            </a:r>
            <a:r>
              <a:rPr sz="1950" spc="15" baseline="13855" dirty="0" smtClean="0">
                <a:latin typeface="B Zar"/>
                <a:cs typeface="B Zar"/>
              </a:rPr>
              <a:t> </a:t>
            </a:r>
            <a:r>
              <a:rPr sz="1950" spc="-9" baseline="13855" dirty="0" smtClean="0">
                <a:latin typeface="B Zar"/>
                <a:cs typeface="B Zar"/>
              </a:rPr>
              <a:t>ﺶ</a:t>
            </a:r>
            <a:r>
              <a:rPr sz="1950" spc="-4" baseline="13855" dirty="0" smtClean="0">
                <a:latin typeface="B Zar"/>
                <a:cs typeface="B Zar"/>
              </a:rPr>
              <a:t>ﻨ</a:t>
            </a:r>
            <a:r>
              <a:rPr sz="1950" spc="4" baseline="13855" dirty="0" smtClean="0">
                <a:latin typeface="B Zar"/>
                <a:cs typeface="B Zar"/>
              </a:rPr>
              <a:t>ـ</a:t>
            </a:r>
            <a:r>
              <a:rPr sz="1950" spc="-29" baseline="13855" dirty="0" smtClean="0">
                <a:latin typeface="B Zar"/>
                <a:cs typeface="B Zar"/>
              </a:rPr>
              <a:t>ـ</a:t>
            </a:r>
            <a:r>
              <a:rPr sz="1950" spc="0" baseline="13855" dirty="0" smtClean="0">
                <a:latin typeface="B Zar"/>
                <a:cs typeface="B Zar"/>
              </a:rPr>
              <a:t>ﺗ</a:t>
            </a:r>
            <a:r>
              <a:rPr sz="1950" spc="18" baseline="13855" dirty="0" smtClean="0">
                <a:latin typeface="B Zar"/>
                <a:cs typeface="B Zar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ﯽـ</a:t>
            </a:r>
            <a:r>
              <a:rPr sz="1950" spc="-29" baseline="13855" dirty="0" smtClean="0">
                <a:latin typeface="B Zar"/>
                <a:cs typeface="B Zar"/>
              </a:rPr>
              <a:t>ـ</a:t>
            </a:r>
            <a:r>
              <a:rPr sz="1950" spc="-4" baseline="13855" dirty="0" smtClean="0">
                <a:latin typeface="B Zar"/>
                <a:cs typeface="B Zar"/>
              </a:rPr>
              <a:t>ﻨﯿ</a:t>
            </a:r>
            <a:r>
              <a:rPr sz="1950" spc="0" baseline="13855" dirty="0" smtClean="0">
                <a:latin typeface="B Zar"/>
                <a:cs typeface="B Zar"/>
              </a:rPr>
              <a:t>ﺑ</a:t>
            </a:r>
            <a:r>
              <a:rPr sz="1950" spc="16" baseline="13855" dirty="0" smtClean="0">
                <a:latin typeface="B Zar"/>
                <a:cs typeface="B Zar"/>
              </a:rPr>
              <a:t> </a:t>
            </a:r>
            <a:r>
              <a:rPr sz="1950" spc="-9" baseline="13855" dirty="0" smtClean="0">
                <a:latin typeface="B Zar"/>
                <a:cs typeface="B Zar"/>
              </a:rPr>
              <a:t>ﺶ</a:t>
            </a:r>
            <a:r>
              <a:rPr sz="1950" spc="-4" baseline="13855" dirty="0" smtClean="0">
                <a:latin typeface="B Zar"/>
                <a:cs typeface="B Zar"/>
              </a:rPr>
              <a:t>ﯿ</a:t>
            </a:r>
            <a:r>
              <a:rPr sz="1950" spc="4" baseline="13855" dirty="0" smtClean="0">
                <a:latin typeface="B Zar"/>
                <a:cs typeface="B Zar"/>
              </a:rPr>
              <a:t>ـ</a:t>
            </a:r>
            <a:r>
              <a:rPr sz="1950" spc="-29" baseline="13855" dirty="0" smtClean="0">
                <a:latin typeface="B Zar"/>
                <a:cs typeface="B Zar"/>
              </a:rPr>
              <a:t>ـ</a:t>
            </a:r>
            <a:r>
              <a:rPr sz="1950" spc="0" baseline="13855" dirty="0" smtClean="0">
                <a:latin typeface="B Zar"/>
                <a:cs typeface="B Zar"/>
              </a:rPr>
              <a:t>ﭘ</a:t>
            </a:r>
            <a:r>
              <a:rPr sz="1950" spc="3" baseline="13855" dirty="0" smtClean="0">
                <a:latin typeface="B Zar"/>
                <a:cs typeface="B Zar"/>
              </a:rPr>
              <a:t> </a:t>
            </a:r>
            <a:r>
              <a:rPr sz="1950" spc="0" baseline="13855" dirty="0" smtClean="0">
                <a:latin typeface="B Zar"/>
                <a:cs typeface="B Zar"/>
              </a:rPr>
              <a:t>و</a:t>
            </a:r>
            <a:r>
              <a:rPr sz="1950" spc="-9" baseline="13855" dirty="0" smtClean="0">
                <a:latin typeface="B Zar"/>
                <a:cs typeface="B Zar"/>
              </a:rPr>
              <a:t> ﺮ</a:t>
            </a:r>
            <a:r>
              <a:rPr sz="1950" spc="4" baseline="13855" dirty="0" smtClean="0">
                <a:latin typeface="B Zar"/>
                <a:cs typeface="B Zar"/>
              </a:rPr>
              <a:t>ـ</a:t>
            </a:r>
            <a:r>
              <a:rPr sz="1950" spc="-29" baseline="13855" dirty="0" smtClean="0">
                <a:latin typeface="B Zar"/>
                <a:cs typeface="B Zar"/>
              </a:rPr>
              <a:t>ـ</a:t>
            </a:r>
            <a:r>
              <a:rPr sz="1950" spc="0" baseline="13855" dirty="0" smtClean="0">
                <a:latin typeface="B Zar"/>
                <a:cs typeface="B Zar"/>
              </a:rPr>
              <a:t>ﺴ</a:t>
            </a:r>
            <a:r>
              <a:rPr sz="1950" spc="-9" baseline="13855" dirty="0" smtClean="0">
                <a:latin typeface="B Zar"/>
                <a:cs typeface="B Zar"/>
              </a:rPr>
              <a:t>ﮕ</a:t>
            </a:r>
            <a:r>
              <a:rPr sz="1950" spc="-4" baseline="13855" dirty="0" smtClean="0">
                <a:latin typeface="B Zar"/>
                <a:cs typeface="B Zar"/>
              </a:rPr>
              <a:t>ﻧ</a:t>
            </a:r>
            <a:r>
              <a:rPr sz="1950" spc="0" baseline="13855" dirty="0" smtClean="0">
                <a:latin typeface="B Zar"/>
                <a:cs typeface="B Zar"/>
              </a:rPr>
              <a:t>ا </a:t>
            </a:r>
            <a:r>
              <a:rPr sz="1950" spc="13" baseline="13855" dirty="0" smtClean="0">
                <a:latin typeface="B Zar"/>
                <a:cs typeface="B Zar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ﻪـ</a:t>
            </a:r>
            <a:r>
              <a:rPr sz="1950" spc="-29" baseline="13855" dirty="0" smtClean="0">
                <a:latin typeface="B Zar"/>
                <a:cs typeface="B Zar"/>
              </a:rPr>
              <a:t>ـ</a:t>
            </a:r>
            <a:r>
              <a:rPr sz="1950" spc="0" baseline="13855" dirty="0" smtClean="0">
                <a:latin typeface="B Zar"/>
                <a:cs typeface="B Zar"/>
              </a:rPr>
              <a:t>ﻄﺑ</a:t>
            </a:r>
            <a:r>
              <a:rPr sz="1950" spc="-4" baseline="13855" dirty="0" smtClean="0">
                <a:latin typeface="B Zar"/>
                <a:cs typeface="B Zar"/>
              </a:rPr>
              <a:t>ا</a:t>
            </a:r>
            <a:r>
              <a:rPr sz="1950" spc="0" baseline="13855" dirty="0" smtClean="0">
                <a:latin typeface="B Zar"/>
                <a:cs typeface="B Zar"/>
              </a:rPr>
              <a:t>ر</a:t>
            </a:r>
            <a:r>
              <a:rPr sz="1950" spc="15" baseline="13855" dirty="0" smtClean="0">
                <a:latin typeface="B Zar"/>
                <a:cs typeface="B Zar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ز</a:t>
            </a:r>
            <a:r>
              <a:rPr sz="1950" spc="0" baseline="13855" dirty="0" smtClean="0">
                <a:latin typeface="B Zar"/>
                <a:cs typeface="B Zar"/>
              </a:rPr>
              <a:t>ا</a:t>
            </a:r>
            <a:r>
              <a:rPr sz="1950" spc="-2" baseline="13855" dirty="0" smtClean="0">
                <a:latin typeface="B Zar"/>
                <a:cs typeface="B Zar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ه</a:t>
            </a:r>
            <a:r>
              <a:rPr sz="1950" spc="0" baseline="13855" dirty="0" smtClean="0">
                <a:latin typeface="B Zar"/>
                <a:cs typeface="B Zar"/>
              </a:rPr>
              <a:t>د</a:t>
            </a:r>
            <a:r>
              <a:rPr sz="1950" spc="-9" baseline="13855" dirty="0" smtClean="0">
                <a:latin typeface="B Zar"/>
                <a:cs typeface="B Zar"/>
              </a:rPr>
              <a:t>ﺎ</a:t>
            </a:r>
            <a:r>
              <a:rPr sz="1950" spc="-4" baseline="13855" dirty="0" smtClean="0">
                <a:latin typeface="B Zar"/>
                <a:cs typeface="B Zar"/>
              </a:rPr>
              <a:t>ﻔﺘ</a:t>
            </a:r>
            <a:r>
              <a:rPr sz="1950" spc="4" baseline="13855" dirty="0" smtClean="0">
                <a:latin typeface="B Zar"/>
                <a:cs typeface="B Zar"/>
              </a:rPr>
              <a:t>ـ</a:t>
            </a:r>
            <a:r>
              <a:rPr sz="1950" spc="-29" baseline="13855" dirty="0" smtClean="0">
                <a:latin typeface="B Zar"/>
                <a:cs typeface="B Zar"/>
              </a:rPr>
              <a:t>ـ</a:t>
            </a:r>
            <a:r>
              <a:rPr sz="1950" spc="0" baseline="13855" dirty="0" smtClean="0">
                <a:latin typeface="B Zar"/>
                <a:cs typeface="B Zar"/>
              </a:rPr>
              <a:t>ﺳا</a:t>
            </a:r>
            <a:r>
              <a:rPr sz="1950" spc="22" baseline="13855" dirty="0" smtClean="0">
                <a:latin typeface="B Zar"/>
                <a:cs typeface="B Zar"/>
              </a:rPr>
              <a:t> </a:t>
            </a:r>
            <a:r>
              <a:rPr sz="1950" spc="-9" baseline="13855" dirty="0" smtClean="0">
                <a:latin typeface="B Zar"/>
                <a:cs typeface="B Zar"/>
              </a:rPr>
              <a:t>ﺎ</a:t>
            </a:r>
            <a:r>
              <a:rPr sz="1950" spc="4" baseline="13855" dirty="0" smtClean="0">
                <a:latin typeface="B Zar"/>
                <a:cs typeface="B Zar"/>
              </a:rPr>
              <a:t>ـ</a:t>
            </a:r>
            <a:r>
              <a:rPr sz="1950" spc="-29" baseline="13855" dirty="0" smtClean="0">
                <a:latin typeface="B Zar"/>
                <a:cs typeface="B Zar"/>
              </a:rPr>
              <a:t>ـ</a:t>
            </a:r>
            <a:r>
              <a:rPr sz="1950" spc="0" baseline="13855" dirty="0" smtClean="0">
                <a:latin typeface="B Zar"/>
                <a:cs typeface="B Zar"/>
              </a:rPr>
              <a:t>ﺑ</a:t>
            </a:r>
            <a:r>
              <a:rPr sz="1950" spc="244" baseline="13855" dirty="0" smtClean="0">
                <a:latin typeface="B Zar"/>
                <a:cs typeface="B Zar"/>
              </a:rPr>
              <a:t> </a:t>
            </a:r>
            <a:r>
              <a:rPr sz="1950" i="1" spc="-4" baseline="20068" dirty="0" smtClean="0">
                <a:latin typeface="Times New Roman"/>
                <a:cs typeface="Times New Roman"/>
              </a:rPr>
              <a:t>B</a:t>
            </a:r>
            <a:r>
              <a:rPr sz="1950" i="1" spc="0" baseline="20068" dirty="0" smtClean="0">
                <a:latin typeface="Times New Roman"/>
                <a:cs typeface="Times New Roman"/>
              </a:rPr>
              <a:t>L</a:t>
            </a:r>
            <a:r>
              <a:rPr sz="1950" i="1" spc="-4" baseline="20068" dirty="0" smtClean="0">
                <a:latin typeface="Times New Roman"/>
                <a:cs typeface="Times New Roman"/>
              </a:rPr>
              <a:t>E</a:t>
            </a:r>
            <a:r>
              <a:rPr sz="1950" i="1" spc="0" baseline="20068" dirty="0" smtClean="0">
                <a:latin typeface="Times New Roman"/>
                <a:cs typeface="Times New Roman"/>
              </a:rPr>
              <a:t>ICH</a:t>
            </a:r>
            <a:r>
              <a:rPr sz="1950" i="1" spc="-29" baseline="20068" dirty="0" smtClean="0">
                <a:latin typeface="Times New Roman"/>
                <a:cs typeface="Times New Roman"/>
              </a:rPr>
              <a:t> </a:t>
            </a:r>
            <a:r>
              <a:rPr sz="1950" spc="-4" baseline="13855" dirty="0" smtClean="0">
                <a:latin typeface="B Zar"/>
                <a:cs typeface="B Zar"/>
              </a:rPr>
              <a:t>ﭻﯿـ</a:t>
            </a:r>
            <a:r>
              <a:rPr sz="1950" spc="-29" baseline="13855" dirty="0" smtClean="0">
                <a:latin typeface="B Zar"/>
                <a:cs typeface="B Zar"/>
              </a:rPr>
              <a:t>ـ</a:t>
            </a:r>
            <a:r>
              <a:rPr sz="1950" spc="-4" baseline="13855" dirty="0" smtClean="0">
                <a:latin typeface="B Zar"/>
                <a:cs typeface="B Zar"/>
              </a:rPr>
              <a:t>ﻠ</a:t>
            </a:r>
            <a:r>
              <a:rPr sz="1950" spc="0" baseline="13855" dirty="0" smtClean="0">
                <a:latin typeface="B Zar"/>
                <a:cs typeface="B Zar"/>
              </a:rPr>
              <a:t>ﺑ</a:t>
            </a:r>
            <a:endParaRPr sz="1300">
              <a:latin typeface="B Zar"/>
              <a:cs typeface="B Zar"/>
            </a:endParaRPr>
          </a:p>
          <a:p>
            <a:pPr marL="12801">
              <a:lnSpc>
                <a:spcPts val="1910"/>
              </a:lnSpc>
              <a:spcBef>
                <a:spcPts val="724"/>
              </a:spcBef>
            </a:pPr>
            <a:r>
              <a:rPr sz="1950" spc="19" baseline="7697" dirty="0" smtClean="0">
                <a:latin typeface="B Zar"/>
                <a:cs typeface="B Zar"/>
              </a:rPr>
              <a:t>ﺖ</a:t>
            </a:r>
            <a:r>
              <a:rPr sz="1950" spc="-29" baseline="7697" dirty="0" smtClean="0">
                <a:latin typeface="B Zar"/>
                <a:cs typeface="B Zar"/>
              </a:rPr>
              <a:t>ـ</a:t>
            </a:r>
            <a:r>
              <a:rPr sz="1950" spc="0" baseline="7697" dirty="0" smtClean="0">
                <a:latin typeface="B Zar"/>
                <a:cs typeface="B Zar"/>
              </a:rPr>
              <a:t>ﺳا</a:t>
            </a:r>
            <a:r>
              <a:rPr sz="1950" spc="11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-4" baseline="7697" dirty="0" smtClean="0">
                <a:latin typeface="B Zar"/>
                <a:cs typeface="B Zar"/>
              </a:rPr>
              <a:t>ﻻ</a:t>
            </a:r>
            <a:r>
              <a:rPr sz="1950" spc="19" baseline="7697" dirty="0" smtClean="0">
                <a:latin typeface="B Zar"/>
                <a:cs typeface="B Zar"/>
              </a:rPr>
              <a:t>ﻮ</a:t>
            </a:r>
            <a:r>
              <a:rPr sz="1950" spc="-29" baseline="7697" dirty="0" smtClean="0">
                <a:latin typeface="B Zar"/>
                <a:cs typeface="B Zar"/>
              </a:rPr>
              <a:t>ـ</a:t>
            </a:r>
            <a:r>
              <a:rPr sz="1950" spc="0" baseline="7697" dirty="0" smtClean="0">
                <a:latin typeface="B Zar"/>
                <a:cs typeface="B Zar"/>
              </a:rPr>
              <a:t>ﻓ</a:t>
            </a:r>
            <a:r>
              <a:rPr sz="1950" spc="7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ن</a:t>
            </a:r>
            <a:r>
              <a:rPr sz="1950" spc="14" baseline="7697" dirty="0" smtClean="0">
                <a:latin typeface="B Zar"/>
                <a:cs typeface="B Zar"/>
              </a:rPr>
              <a:t>ﺪ</a:t>
            </a:r>
            <a:r>
              <a:rPr sz="1950" spc="-29" baseline="7697" dirty="0" smtClean="0">
                <a:latin typeface="B Zar"/>
                <a:cs typeface="B Zar"/>
              </a:rPr>
              <a:t>ـ</a:t>
            </a:r>
            <a:r>
              <a:rPr sz="1950" spc="0" baseline="7697" dirty="0" smtClean="0">
                <a:latin typeface="B Zar"/>
                <a:cs typeface="B Zar"/>
              </a:rPr>
              <a:t>ﺷ</a:t>
            </a:r>
            <a:r>
              <a:rPr sz="1950" spc="16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ير</a:t>
            </a:r>
            <a:r>
              <a:rPr sz="1950" spc="-9" baseline="7697" dirty="0" smtClean="0">
                <a:latin typeface="B Zar"/>
                <a:cs typeface="B Zar"/>
              </a:rPr>
              <a:t>ﺎ</a:t>
            </a:r>
            <a:r>
              <a:rPr sz="1950" spc="0" baseline="7697" dirty="0" smtClean="0">
                <a:latin typeface="B Zar"/>
                <a:cs typeface="B Zar"/>
              </a:rPr>
              <a:t>ﺟ</a:t>
            </a:r>
            <a:r>
              <a:rPr sz="1950" spc="7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ﺶ</a:t>
            </a:r>
            <a:r>
              <a:rPr sz="1950" spc="-4" baseline="7697" dirty="0" smtClean="0">
                <a:latin typeface="B Zar"/>
                <a:cs typeface="B Zar"/>
              </a:rPr>
              <a:t>ﻨ</a:t>
            </a:r>
            <a:r>
              <a:rPr sz="1950" spc="0" baseline="7697" dirty="0" smtClean="0">
                <a:latin typeface="B Zar"/>
                <a:cs typeface="B Zar"/>
              </a:rPr>
              <a:t>ﺗ</a:t>
            </a:r>
            <a:r>
              <a:rPr sz="1950" spc="-27" baseline="7697" dirty="0" smtClean="0">
                <a:latin typeface="B Zar"/>
                <a:cs typeface="B Zar"/>
              </a:rPr>
              <a:t> </a:t>
            </a:r>
            <a:r>
              <a:rPr sz="1650" i="1" spc="19" baseline="13176" dirty="0" smtClean="0">
                <a:latin typeface="Times New Roman"/>
                <a:cs typeface="Times New Roman"/>
              </a:rPr>
              <a:t>F</a:t>
            </a:r>
            <a:r>
              <a:rPr sz="975" i="1" spc="0" baseline="-4459" dirty="0" smtClean="0">
                <a:latin typeface="Times New Roman"/>
                <a:cs typeface="Times New Roman"/>
              </a:rPr>
              <a:t>y </a:t>
            </a:r>
            <a:r>
              <a:rPr sz="975" i="1" spc="133" baseline="-4459" dirty="0" smtClean="0">
                <a:latin typeface="Times New Roman"/>
                <a:cs typeface="Times New Roman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نآ</a:t>
            </a:r>
            <a:r>
              <a:rPr sz="1950" spc="244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ر</a:t>
            </a:r>
            <a:r>
              <a:rPr sz="1950" spc="0" baseline="7697" dirty="0" smtClean="0">
                <a:latin typeface="B Zar"/>
                <a:cs typeface="B Zar"/>
              </a:rPr>
              <a:t>د</a:t>
            </a:r>
            <a:r>
              <a:rPr sz="1950" spc="4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ﻪ</a:t>
            </a:r>
            <a:r>
              <a:rPr sz="1950" spc="0" baseline="7697" dirty="0" smtClean="0">
                <a:latin typeface="B Zar"/>
                <a:cs typeface="B Zar"/>
              </a:rPr>
              <a:t>ﮐ</a:t>
            </a:r>
            <a:r>
              <a:rPr sz="1950" spc="214" baseline="7697" dirty="0" smtClean="0">
                <a:latin typeface="B Zar"/>
                <a:cs typeface="B Zar"/>
              </a:rPr>
              <a:t> </a:t>
            </a:r>
            <a:r>
              <a:rPr sz="1650" i="1" spc="0" baseline="13176" dirty="0" smtClean="0">
                <a:latin typeface="Times New Roman"/>
                <a:cs typeface="Times New Roman"/>
              </a:rPr>
              <a:t>F</a:t>
            </a:r>
            <a:r>
              <a:rPr sz="1650" i="1" spc="-41" baseline="13176" dirty="0" smtClean="0">
                <a:latin typeface="Times New Roman"/>
                <a:cs typeface="Times New Roman"/>
              </a:rPr>
              <a:t> </a:t>
            </a:r>
            <a:r>
              <a:rPr sz="975" i="1" spc="0" baseline="-4459" dirty="0" smtClean="0">
                <a:latin typeface="Times New Roman"/>
                <a:cs typeface="Times New Roman"/>
              </a:rPr>
              <a:t>R</a:t>
            </a:r>
            <a:r>
              <a:rPr sz="975" i="1" spc="-104" baseline="-4459" dirty="0" smtClean="0">
                <a:latin typeface="Times New Roman"/>
                <a:cs typeface="Times New Roman"/>
              </a:rPr>
              <a:t> </a:t>
            </a:r>
            <a:r>
              <a:rPr sz="1650" spc="0" baseline="12367" dirty="0" smtClean="0">
                <a:latin typeface="Symbol"/>
                <a:cs typeface="Symbol"/>
              </a:rPr>
              <a:t></a:t>
            </a:r>
            <a:r>
              <a:rPr sz="1650" spc="0" baseline="13176" dirty="0" smtClean="0">
                <a:latin typeface="Times New Roman"/>
                <a:cs typeface="Times New Roman"/>
              </a:rPr>
              <a:t>     </a:t>
            </a:r>
            <a:r>
              <a:rPr sz="1650" spc="202" baseline="13176" dirty="0" smtClean="0">
                <a:latin typeface="Times New Roman"/>
                <a:cs typeface="Times New Roman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0" baseline="7697" dirty="0" smtClean="0">
                <a:latin typeface="B Zar"/>
                <a:cs typeface="B Zar"/>
              </a:rPr>
              <a:t>ﺑ</a:t>
            </a:r>
            <a:r>
              <a:rPr sz="1950" spc="-4" baseline="7697" dirty="0" smtClean="0">
                <a:latin typeface="B Zar"/>
                <a:cs typeface="B Zar"/>
              </a:rPr>
              <a:t>ا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0" baseline="7697" dirty="0" smtClean="0">
                <a:latin typeface="B Zar"/>
                <a:cs typeface="B Zar"/>
              </a:rPr>
              <a:t>ﺑ</a:t>
            </a:r>
            <a:r>
              <a:rPr sz="1950" spc="-14" baseline="7697" dirty="0" smtClean="0">
                <a:latin typeface="B Zar"/>
                <a:cs typeface="B Zar"/>
              </a:rPr>
              <a:t>(</a:t>
            </a:r>
            <a:r>
              <a:rPr sz="1950" spc="0" baseline="11149" dirty="0" smtClean="0">
                <a:latin typeface="Times New Roman"/>
                <a:cs typeface="Times New Roman"/>
              </a:rPr>
              <a:t>Re</a:t>
            </a:r>
            <a:r>
              <a:rPr sz="1950" spc="4" baseline="11149" dirty="0" smtClean="0">
                <a:latin typeface="Times New Roman"/>
                <a:cs typeface="Times New Roman"/>
              </a:rPr>
              <a:t>sidu</a:t>
            </a:r>
            <a:r>
              <a:rPr sz="1950" spc="0" baseline="11149" dirty="0" smtClean="0">
                <a:latin typeface="Times New Roman"/>
                <a:cs typeface="Times New Roman"/>
              </a:rPr>
              <a:t>al</a:t>
            </a:r>
            <a:r>
              <a:rPr sz="1950" spc="265" baseline="11149" dirty="0" smtClean="0">
                <a:latin typeface="Times New Roman"/>
                <a:cs typeface="Times New Roman"/>
              </a:rPr>
              <a:t> </a:t>
            </a:r>
            <a:r>
              <a:rPr sz="1950" spc="4" baseline="11149" dirty="0" smtClean="0">
                <a:latin typeface="Times New Roman"/>
                <a:cs typeface="Times New Roman"/>
              </a:rPr>
              <a:t>st</a:t>
            </a:r>
            <a:r>
              <a:rPr sz="1950" spc="0" baseline="11149" dirty="0" smtClean="0">
                <a:latin typeface="Times New Roman"/>
                <a:cs typeface="Times New Roman"/>
              </a:rPr>
              <a:t>re</a:t>
            </a:r>
            <a:r>
              <a:rPr sz="1950" spc="4" baseline="11149" dirty="0" smtClean="0">
                <a:latin typeface="Times New Roman"/>
                <a:cs typeface="Times New Roman"/>
              </a:rPr>
              <a:t>s</a:t>
            </a:r>
            <a:r>
              <a:rPr sz="1950" spc="25" baseline="11149" dirty="0" smtClean="0">
                <a:latin typeface="Times New Roman"/>
                <a:cs typeface="Times New Roman"/>
              </a:rPr>
              <a:t>s</a:t>
            </a:r>
            <a:r>
              <a:rPr sz="1950" spc="0" baseline="7697" dirty="0" smtClean="0">
                <a:latin typeface="B Zar"/>
                <a:cs typeface="B Zar"/>
              </a:rPr>
              <a:t>)</a:t>
            </a:r>
            <a:endParaRPr sz="1300">
              <a:latin typeface="B Zar"/>
              <a:cs typeface="B Zar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394424" y="7154899"/>
            <a:ext cx="177481" cy="1924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45"/>
              </a:lnSpc>
              <a:spcBef>
                <a:spcPts val="72"/>
              </a:spcBef>
            </a:pPr>
            <a:r>
              <a:rPr sz="1650" i="1" spc="25" baseline="7905" dirty="0" smtClean="0">
                <a:latin typeface="Times New Roman"/>
                <a:cs typeface="Times New Roman"/>
              </a:rPr>
              <a:t>F</a:t>
            </a:r>
            <a:r>
              <a:rPr sz="975" i="1" spc="0" baseline="-13379" dirty="0" smtClean="0">
                <a:latin typeface="Times New Roman"/>
                <a:cs typeface="Times New Roman"/>
              </a:rPr>
              <a:t>y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793306" y="7378676"/>
            <a:ext cx="2159744" cy="4022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1403" marR="25141">
              <a:lnSpc>
                <a:spcPts val="1245"/>
              </a:lnSpc>
              <a:spcBef>
                <a:spcPts val="62"/>
              </a:spcBef>
            </a:pPr>
            <a:r>
              <a:rPr sz="1100" spc="0" dirty="0" smtClean="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920"/>
              </a:lnSpc>
              <a:spcBef>
                <a:spcPts val="33"/>
              </a:spcBef>
            </a:pPr>
            <a:r>
              <a:rPr sz="1950" spc="0" baseline="7697" dirty="0" smtClean="0">
                <a:latin typeface="B Zar"/>
                <a:cs typeface="B Zar"/>
              </a:rPr>
              <a:t>:</a:t>
            </a:r>
            <a:r>
              <a:rPr sz="1950" spc="37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ﺪ</a:t>
            </a:r>
            <a:r>
              <a:rPr sz="1950" spc="-4" baseline="7697" dirty="0" smtClean="0">
                <a:latin typeface="B Zar"/>
                <a:cs typeface="B Zar"/>
              </a:rPr>
              <a:t>ﯾ</a:t>
            </a:r>
            <a:r>
              <a:rPr sz="1950" spc="-9" baseline="7697" dirty="0" smtClean="0">
                <a:latin typeface="B Zar"/>
                <a:cs typeface="B Zar"/>
              </a:rPr>
              <a:t>ﺎ</a:t>
            </a:r>
            <a:r>
              <a:rPr sz="1950" spc="-14" baseline="7697" dirty="0" smtClean="0">
                <a:latin typeface="B Zar"/>
                <a:cs typeface="B Zar"/>
              </a:rPr>
              <a:t>ﻤ</a:t>
            </a:r>
            <a:r>
              <a:rPr sz="1950" spc="0" baseline="7697" dirty="0" smtClean="0">
                <a:latin typeface="B Zar"/>
                <a:cs typeface="B Zar"/>
              </a:rPr>
              <a:t>ﻧ</a:t>
            </a:r>
            <a:r>
              <a:rPr sz="1950" spc="44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ﯽ</a:t>
            </a:r>
            <a:r>
              <a:rPr sz="1950" spc="0" baseline="7697" dirty="0" smtClean="0">
                <a:latin typeface="B Zar"/>
                <a:cs typeface="B Zar"/>
              </a:rPr>
              <a:t>ﻣ</a:t>
            </a:r>
            <a:r>
              <a:rPr sz="1950" spc="16" baseline="7697" dirty="0" smtClean="0">
                <a:latin typeface="B Zar"/>
                <a:cs typeface="B Zar"/>
              </a:rPr>
              <a:t> 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-4" baseline="7697" dirty="0" smtClean="0">
                <a:latin typeface="B Zar"/>
                <a:cs typeface="B Zar"/>
              </a:rPr>
              <a:t>ﯾ</a:t>
            </a:r>
            <a:r>
              <a:rPr sz="1950" spc="0" baseline="7697" dirty="0" smtClean="0">
                <a:latin typeface="B Zar"/>
                <a:cs typeface="B Zar"/>
              </a:rPr>
              <a:t>ز</a:t>
            </a:r>
            <a:r>
              <a:rPr sz="1950" spc="37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ﻪ</a:t>
            </a:r>
            <a:r>
              <a:rPr sz="1950" spc="0" baseline="7697" dirty="0" smtClean="0">
                <a:latin typeface="B Zar"/>
                <a:cs typeface="B Zar"/>
              </a:rPr>
              <a:t>ﻄﺑ</a:t>
            </a:r>
            <a:r>
              <a:rPr sz="1950" spc="-4" baseline="7697" dirty="0" smtClean="0">
                <a:latin typeface="B Zar"/>
                <a:cs typeface="B Zar"/>
              </a:rPr>
              <a:t>ا</a:t>
            </a:r>
            <a:r>
              <a:rPr sz="1950" spc="0" baseline="7697" dirty="0" smtClean="0">
                <a:latin typeface="B Zar"/>
                <a:cs typeface="B Zar"/>
              </a:rPr>
              <a:t>ر</a:t>
            </a:r>
            <a:r>
              <a:rPr sz="1950" spc="19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ﻪ</a:t>
            </a:r>
            <a:r>
              <a:rPr sz="1950" spc="0" baseline="7697" dirty="0" smtClean="0">
                <a:latin typeface="B Zar"/>
                <a:cs typeface="B Zar"/>
              </a:rPr>
              <a:t>ﺑ</a:t>
            </a:r>
            <a:r>
              <a:rPr sz="1950" spc="36" baseline="7697" dirty="0" smtClean="0">
                <a:latin typeface="B Zar"/>
                <a:cs typeface="B Zar"/>
              </a:rPr>
              <a:t> </a:t>
            </a:r>
            <a:r>
              <a:rPr sz="1950" spc="0" baseline="7697" dirty="0" smtClean="0">
                <a:latin typeface="B Zar"/>
                <a:cs typeface="B Zar"/>
              </a:rPr>
              <a:t>ﻞ</a:t>
            </a:r>
            <a:r>
              <a:rPr sz="1950" spc="-4" baseline="7697" dirty="0" smtClean="0">
                <a:latin typeface="B Zar"/>
                <a:cs typeface="B Zar"/>
              </a:rPr>
              <a:t>ﯾ</a:t>
            </a:r>
            <a:r>
              <a:rPr sz="1950" spc="-9" baseline="7697" dirty="0" smtClean="0">
                <a:latin typeface="B Zar"/>
                <a:cs typeface="B Zar"/>
              </a:rPr>
              <a:t>ﺪ</a:t>
            </a:r>
            <a:r>
              <a:rPr sz="1950" spc="-4" baseline="7697" dirty="0" smtClean="0">
                <a:latin typeface="B Zar"/>
                <a:cs typeface="B Zar"/>
              </a:rPr>
              <a:t>ﺒ</a:t>
            </a:r>
            <a:r>
              <a:rPr sz="1950" spc="0" baseline="7697" dirty="0" smtClean="0">
                <a:latin typeface="B Zar"/>
                <a:cs typeface="B Zar"/>
              </a:rPr>
              <a:t>ﺗ</a:t>
            </a:r>
            <a:r>
              <a:rPr sz="1950" spc="61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ار</a:t>
            </a:r>
            <a:r>
              <a:rPr sz="1950" spc="-9" baseline="7697" dirty="0" smtClean="0">
                <a:latin typeface="B Zar"/>
                <a:cs typeface="B Zar"/>
              </a:rPr>
              <a:t>ﺮ</a:t>
            </a:r>
            <a:r>
              <a:rPr sz="1950" spc="0" baseline="7697" dirty="0" smtClean="0">
                <a:latin typeface="B Zar"/>
                <a:cs typeface="B Zar"/>
              </a:rPr>
              <a:t>ﺴ</a:t>
            </a:r>
            <a:r>
              <a:rPr sz="1950" spc="-9" baseline="7697" dirty="0" smtClean="0">
                <a:latin typeface="B Zar"/>
                <a:cs typeface="B Zar"/>
              </a:rPr>
              <a:t>ﮕ</a:t>
            </a:r>
            <a:r>
              <a:rPr sz="1950" spc="0" baseline="7697" dirty="0" smtClean="0">
                <a:latin typeface="B Zar"/>
                <a:cs typeface="B Zar"/>
              </a:rPr>
              <a:t>ﻧا</a:t>
            </a:r>
            <a:r>
              <a:rPr sz="1950" spc="39" baseline="7697" dirty="0" smtClean="0">
                <a:latin typeface="B Zar"/>
                <a:cs typeface="B Zar"/>
              </a:rPr>
              <a:t> </a:t>
            </a:r>
            <a:r>
              <a:rPr sz="1950" spc="-4" baseline="7697" dirty="0" smtClean="0">
                <a:latin typeface="B Zar"/>
                <a:cs typeface="B Zar"/>
              </a:rPr>
              <a:t>ﻪ</a:t>
            </a:r>
            <a:r>
              <a:rPr sz="1950" spc="0" baseline="7697" dirty="0" smtClean="0">
                <a:latin typeface="B Zar"/>
                <a:cs typeface="B Zar"/>
              </a:rPr>
              <a:t>ﻄﺑ</a:t>
            </a:r>
            <a:r>
              <a:rPr sz="1950" spc="-4" baseline="7697" dirty="0" smtClean="0">
                <a:latin typeface="B Zar"/>
                <a:cs typeface="B Zar"/>
              </a:rPr>
              <a:t>ا</a:t>
            </a:r>
            <a:r>
              <a:rPr sz="1950" spc="0" baseline="7697" dirty="0" smtClean="0">
                <a:latin typeface="B Zar"/>
                <a:cs typeface="B Zar"/>
              </a:rPr>
              <a:t>ر</a:t>
            </a:r>
            <a:endParaRPr sz="1300">
              <a:latin typeface="B Zar"/>
              <a:cs typeface="B Zar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482756" y="7837473"/>
            <a:ext cx="468102" cy="2718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75"/>
              </a:lnSpc>
            </a:pPr>
            <a:r>
              <a:rPr sz="1800" baseline="-6802" dirty="0" smtClean="0">
                <a:latin typeface="Symbol"/>
                <a:cs typeface="Symbol"/>
              </a:rPr>
              <a:t></a:t>
            </a:r>
            <a:r>
              <a:rPr sz="1800" spc="-159" baseline="-7246" dirty="0" smtClean="0">
                <a:latin typeface="Times New Roman"/>
                <a:cs typeface="Times New Roman"/>
              </a:rPr>
              <a:t> </a:t>
            </a:r>
            <a:r>
              <a:rPr sz="1800" i="1" u="sng" spc="0" baseline="28987" dirty="0" smtClean="0">
                <a:latin typeface="Times New Roman"/>
                <a:cs typeface="Times New Roman"/>
              </a:rPr>
              <a:t> </a:t>
            </a:r>
            <a:r>
              <a:rPr sz="1800" i="1" u="sng" spc="109" baseline="28987" dirty="0" smtClean="0">
                <a:latin typeface="Times New Roman"/>
                <a:cs typeface="Times New Roman"/>
              </a:rPr>
              <a:t> </a:t>
            </a:r>
            <a:r>
              <a:rPr sz="1800" i="1" u="sng" spc="0" baseline="28987" dirty="0" smtClean="0">
                <a:latin typeface="Times New Roman"/>
                <a:cs typeface="Times New Roman"/>
              </a:rPr>
              <a:t>Fy </a:t>
            </a:r>
            <a:r>
              <a:rPr sz="1800" i="1" u="sng" spc="-84" baseline="28987" dirty="0" smtClean="0"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968272" y="7837473"/>
            <a:ext cx="385666" cy="193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0"/>
              </a:lnSpc>
              <a:spcBef>
                <a:spcPts val="72"/>
              </a:spcBef>
            </a:pPr>
            <a:r>
              <a:rPr sz="1800" i="1" u="sng" spc="0" baseline="4831" dirty="0" smtClean="0">
                <a:latin typeface="Times New Roman"/>
                <a:cs typeface="Times New Roman"/>
              </a:rPr>
              <a:t>KL</a:t>
            </a:r>
            <a:r>
              <a:rPr sz="1800" i="1" spc="-14" baseline="4831" dirty="0" smtClean="0">
                <a:latin typeface="Times New Roman"/>
                <a:cs typeface="Times New Roman"/>
              </a:rPr>
              <a:t> </a:t>
            </a:r>
            <a:r>
              <a:rPr sz="1050" spc="0" baseline="-12423" dirty="0" smtClean="0">
                <a:latin typeface="Times New Roman"/>
                <a:cs typeface="Times New Roman"/>
              </a:rPr>
              <a:t>2</a:t>
            </a:r>
            <a:r>
              <a:rPr sz="1050" spc="-100" baseline="-12423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Symbol"/>
                <a:cs typeface="Symbol"/>
              </a:rPr>
              <a:t>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64287" y="7846110"/>
            <a:ext cx="106136" cy="177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5"/>
              </a:lnSpc>
              <a:spcBef>
                <a:spcPts val="67"/>
              </a:spcBef>
            </a:pPr>
            <a:r>
              <a:rPr sz="1200" spc="0" dirty="0" smtClean="0">
                <a:latin typeface="Symbol"/>
                <a:cs typeface="Symbol"/>
              </a:rPr>
              <a:t>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901027" y="7934645"/>
            <a:ext cx="232989" cy="2026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10"/>
              </a:lnSpc>
              <a:spcBef>
                <a:spcPts val="75"/>
              </a:spcBef>
            </a:pPr>
            <a:r>
              <a:rPr sz="1800" i="1" spc="-189" baseline="7246" dirty="0" smtClean="0">
                <a:latin typeface="Times New Roman"/>
                <a:cs typeface="Times New Roman"/>
              </a:rPr>
              <a:t>F</a:t>
            </a:r>
            <a:r>
              <a:rPr sz="1050" i="1" spc="0" baseline="-12423" dirty="0" smtClean="0">
                <a:latin typeface="Times New Roman"/>
                <a:cs typeface="Times New Roman"/>
              </a:rPr>
              <a:t>CR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118448" y="7932222"/>
            <a:ext cx="417267" cy="2363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95"/>
              </a:lnSpc>
              <a:spcBef>
                <a:spcPts val="89"/>
              </a:spcBef>
            </a:pPr>
            <a:r>
              <a:rPr sz="1800" spc="0" baseline="15871" dirty="0" smtClean="0">
                <a:latin typeface="Symbol"/>
                <a:cs typeface="Symbol"/>
              </a:rPr>
              <a:t></a:t>
            </a:r>
            <a:r>
              <a:rPr sz="1800" spc="-66" baseline="16909" dirty="0" smtClean="0">
                <a:latin typeface="Times New Roman"/>
                <a:cs typeface="Times New Roman"/>
              </a:rPr>
              <a:t> </a:t>
            </a:r>
            <a:r>
              <a:rPr sz="1800" i="1" spc="-119" baseline="16909" dirty="0" smtClean="0">
                <a:latin typeface="Times New Roman"/>
                <a:cs typeface="Times New Roman"/>
              </a:rPr>
              <a:t>F</a:t>
            </a:r>
            <a:r>
              <a:rPr sz="1050" i="1" spc="0" baseline="4141" dirty="0" smtClean="0">
                <a:latin typeface="Times New Roman"/>
                <a:cs typeface="Times New Roman"/>
              </a:rPr>
              <a:t>y</a:t>
            </a:r>
            <a:r>
              <a:rPr sz="1050" i="1" spc="-60" baseline="4141" dirty="0" smtClean="0">
                <a:latin typeface="Times New Roman"/>
                <a:cs typeface="Times New Roman"/>
              </a:rPr>
              <a:t> </a:t>
            </a:r>
            <a:r>
              <a:rPr sz="1800" spc="-150" baseline="-4534" dirty="0" smtClean="0">
                <a:latin typeface="Symbol"/>
                <a:cs typeface="Symbol"/>
              </a:rPr>
              <a:t></a:t>
            </a:r>
            <a:r>
              <a:rPr sz="1800" spc="0" baseline="16909" dirty="0" smtClean="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92322" y="7934645"/>
            <a:ext cx="535546" cy="2971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26676" marR="25315">
              <a:lnSpc>
                <a:spcPts val="1115"/>
              </a:lnSpc>
              <a:spcBef>
                <a:spcPts val="55"/>
              </a:spcBef>
            </a:pPr>
            <a:r>
              <a:rPr sz="1800" spc="0" baseline="-7246" dirty="0" smtClean="0">
                <a:latin typeface="Times New Roman"/>
                <a:cs typeface="Times New Roman"/>
              </a:rPr>
              <a:t>(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155"/>
              </a:lnSpc>
              <a:spcBef>
                <a:spcPts val="2"/>
              </a:spcBef>
            </a:pPr>
            <a:r>
              <a:rPr sz="1800" spc="-129" baseline="2415" dirty="0" smtClean="0">
                <a:latin typeface="Times New Roman"/>
                <a:cs typeface="Times New Roman"/>
              </a:rPr>
              <a:t>4</a:t>
            </a:r>
            <a:r>
              <a:rPr sz="1800" i="1" spc="0" baseline="2267" dirty="0" smtClean="0">
                <a:latin typeface="Symbol"/>
                <a:cs typeface="Symbol"/>
              </a:rPr>
              <a:t></a:t>
            </a:r>
            <a:r>
              <a:rPr sz="1800" i="1" spc="-194" baseline="2415" dirty="0" smtClean="0">
                <a:latin typeface="Times New Roman"/>
                <a:cs typeface="Times New Roman"/>
              </a:rPr>
              <a:t> </a:t>
            </a:r>
            <a:r>
              <a:rPr sz="1050" spc="25" baseline="45552" dirty="0" smtClean="0">
                <a:latin typeface="Times New Roman"/>
                <a:cs typeface="Times New Roman"/>
              </a:rPr>
              <a:t>2</a:t>
            </a:r>
            <a:r>
              <a:rPr sz="1800" i="1" spc="0" baseline="2415" dirty="0" smtClean="0">
                <a:latin typeface="Times New Roman"/>
                <a:cs typeface="Times New Roman"/>
              </a:rPr>
              <a:t>E  </a:t>
            </a:r>
            <a:r>
              <a:rPr sz="1800" i="1" spc="114" baseline="2415" dirty="0" smtClean="0">
                <a:latin typeface="Times New Roman"/>
                <a:cs typeface="Times New Roman"/>
              </a:rPr>
              <a:t> </a:t>
            </a:r>
            <a:r>
              <a:rPr sz="1800" i="1" spc="0" baseline="2415" dirty="0" smtClean="0">
                <a:latin typeface="Times New Roman"/>
                <a:cs typeface="Times New Roman"/>
              </a:rPr>
              <a:t>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42893" y="7934645"/>
            <a:ext cx="98566" cy="177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sz="1200" spc="0" dirty="0" smtClean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245269" y="7964636"/>
            <a:ext cx="160855" cy="2039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05"/>
              </a:lnSpc>
              <a:spcBef>
                <a:spcPts val="80"/>
              </a:spcBef>
            </a:pPr>
            <a:r>
              <a:rPr sz="1200" dirty="0" smtClean="0">
                <a:latin typeface="Symbol"/>
                <a:cs typeface="Symbol"/>
              </a:rPr>
              <a:t>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950" spc="0" baseline="12316" dirty="0" smtClean="0">
                <a:latin typeface="B Zar"/>
                <a:cs typeface="B Zar"/>
              </a:rPr>
              <a:t>:</a:t>
            </a:r>
            <a:endParaRPr sz="1300">
              <a:latin typeface="B Zar"/>
              <a:cs typeface="B Zar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364287" y="8070474"/>
            <a:ext cx="106136" cy="177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5"/>
              </a:lnSpc>
              <a:spcBef>
                <a:spcPts val="67"/>
              </a:spcBef>
            </a:pPr>
            <a:r>
              <a:rPr sz="1200" spc="0" dirty="0" smtClean="0">
                <a:latin typeface="Symbol"/>
                <a:cs typeface="Symbol"/>
              </a:rPr>
              <a:t>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45269" y="8070474"/>
            <a:ext cx="106136" cy="177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5"/>
              </a:lnSpc>
              <a:spcBef>
                <a:spcPts val="67"/>
              </a:spcBef>
            </a:pPr>
            <a:r>
              <a:rPr sz="1200" spc="0" dirty="0" smtClean="0">
                <a:latin typeface="Symbol"/>
                <a:cs typeface="Symbol"/>
              </a:rPr>
              <a:t>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01900" y="9179073"/>
            <a:ext cx="2806700" cy="279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3000" spc="0" baseline="4413" dirty="0" smtClean="0">
                <a:solidFill>
                  <a:srgbClr val="0000FF"/>
                </a:solidFill>
                <a:latin typeface="Courier New"/>
                <a:cs typeface="Courier New"/>
                <a:hlinkClick r:id="rId2"/>
              </a:rPr>
              <a:t>www.KormitPars.com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34895" y="1413195"/>
            <a:ext cx="10305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2013015" y="1413195"/>
            <a:ext cx="231874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5146054" y="1413195"/>
            <a:ext cx="5690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5886429" y="1413195"/>
            <a:ext cx="7850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5030069" y="4941315"/>
            <a:ext cx="19794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4535830" y="5359246"/>
            <a:ext cx="6228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3742901" y="6124915"/>
            <a:ext cx="42848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4392983" y="7219280"/>
            <a:ext cx="17043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596120" y="7832528"/>
            <a:ext cx="8491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840755" y="7832528"/>
            <a:ext cx="6043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2631</Words>
  <Application>Microsoft Office PowerPoint</Application>
  <PresentationFormat>Custom</PresentationFormat>
  <Paragraphs>461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B Zar</vt:lpstr>
      <vt:lpstr>Calibri</vt:lpstr>
      <vt:lpstr>Courier New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 kormi</dc:creator>
  <cp:lastModifiedBy>kormitpars@gmail.com</cp:lastModifiedBy>
  <cp:revision>1</cp:revision>
  <dcterms:modified xsi:type="dcterms:W3CDTF">2023-06-10T13:56:02Z</dcterms:modified>
</cp:coreProperties>
</file>